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6" r:id="rId2"/>
    <p:sldId id="264" r:id="rId3"/>
    <p:sldId id="26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80" r:id="rId22"/>
    <p:sldId id="277" r:id="rId23"/>
    <p:sldId id="278" r:id="rId24"/>
    <p:sldId id="279" r:id="rId25"/>
  </p:sldIdLst>
  <p:sldSz cx="7556500" cy="10699750"/>
  <p:notesSz cx="7556500" cy="106997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80" y="-22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7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714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1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29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965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80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1684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18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676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56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031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8399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616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62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35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22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8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49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418A1-2323-4721-8A67-D61FD6AF809E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E1439-9BDC-4D4F-8AAC-17F082EB2C95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8B465-12EB-4607-9419-12CA88617949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1810-478F-4728-B2CF-3E28CED87989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100D-9088-4961-917D-1246A42A849D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7556500" cy="1137285"/>
          </a:xfrm>
          <a:custGeom>
            <a:avLst/>
            <a:gdLst/>
            <a:ahLst/>
            <a:cxnLst/>
            <a:rect l="l" t="t" r="r" b="b"/>
            <a:pathLst>
              <a:path w="7556500" h="1137285">
                <a:moveTo>
                  <a:pt x="0" y="1137450"/>
                </a:moveTo>
                <a:lnTo>
                  <a:pt x="7555992" y="1137450"/>
                </a:lnTo>
                <a:lnTo>
                  <a:pt x="7555992" y="507"/>
                </a:lnTo>
                <a:lnTo>
                  <a:pt x="0" y="507"/>
                </a:lnTo>
                <a:lnTo>
                  <a:pt x="0" y="1137450"/>
                </a:lnTo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bg1"/>
                </a:solidFill>
                <a:latin typeface="游明朝 Demibold"/>
                <a:cs typeface="游明朝 D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7"/>
            <a:ext cx="2418079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7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0747D-AD99-4BB0-8DBC-9CC59EA0BBDA}" type="datetime1">
              <a:rPr lang="en-US" altLang="ja-JP" smtClean="0"/>
              <a:t>6/8/2016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7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10" Type="http://schemas.openxmlformats.org/officeDocument/2006/relationships/hyperlink" Target="http://docokame.com/%E3%81%A9%E3%81%93%E3%82%AB%E3%83%A1-vms/" TargetMode="External"/><Relationship Id="rId4" Type="http://schemas.openxmlformats.org/officeDocument/2006/relationships/image" Target="../media/image109.jp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4.png"/><Relationship Id="rId18" Type="http://schemas.openxmlformats.org/officeDocument/2006/relationships/hyperlink" Target="mailto:sales@javatel.co.jp" TargetMode="External"/><Relationship Id="rId3" Type="http://schemas.openxmlformats.org/officeDocument/2006/relationships/image" Target="../media/image114.jpg"/><Relationship Id="rId21" Type="http://schemas.openxmlformats.org/officeDocument/2006/relationships/hyperlink" Target="http://www.javatel.co.jp/" TargetMode="External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7.png"/><Relationship Id="rId20" Type="http://schemas.openxmlformats.org/officeDocument/2006/relationships/hyperlink" Target="mailto:support@javatel.co.j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11" Type="http://schemas.openxmlformats.org/officeDocument/2006/relationships/image" Target="../media/image122.png"/><Relationship Id="rId5" Type="http://schemas.openxmlformats.org/officeDocument/2006/relationships/image" Target="../media/image116.jp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hyperlink" Target="mailto:info@javatel.co.jp" TargetMode="External"/><Relationship Id="rId4" Type="http://schemas.openxmlformats.org/officeDocument/2006/relationships/image" Target="../media/image115.jpg"/><Relationship Id="rId9" Type="http://schemas.openxmlformats.org/officeDocument/2006/relationships/image" Target="../media/image120.jpg"/><Relationship Id="rId14" Type="http://schemas.openxmlformats.org/officeDocument/2006/relationships/image" Target="../media/image125.png"/><Relationship Id="rId22" Type="http://schemas.openxmlformats.org/officeDocument/2006/relationships/hyperlink" Target="http://www.docokam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35.png"/><Relationship Id="rId4" Type="http://schemas.openxmlformats.org/officeDocument/2006/relationships/hyperlink" Target="http://www.docokame.com/%E3%83%AA%E3%82%BD%E3%83%BC%E3%82%B9/%E3%82%A2%E3%83%97%E3%83%A9%E3%82%A4%E3%82%A2%E3%83%B3%E3%82%B9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docokame.com/%E3%82%B5%E3%83%9D%E3%83%BC%E3%83%88/docokame-vms-pc-%E3%82%B9%E3%83%9E%E3%83%BC%E3%83%88%E3%83%95%E3%82%A9%E3%83%B3-%E3%82%A2%E3%83%97%E3%83%AA/" TargetMode="External"/><Relationship Id="rId4" Type="http://schemas.openxmlformats.org/officeDocument/2006/relationships/hyperlink" Target="http://docokame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docokame.com/%E3%82%B5%E3%83%9D%E3%83%BC%E3%83%88/docokame-vms-pc-%E3%82%B9%E3%83%9E%E3%83%BC%E3%83%88%E3%83%95%E3%82%A9%E3%83%B3-%E3%82%A2%E3%83%97%E3%83%AA/" TargetMode="External"/><Relationship Id="rId4" Type="http://schemas.openxmlformats.org/officeDocument/2006/relationships/hyperlink" Target="http://docokame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18" Type="http://schemas.openxmlformats.org/officeDocument/2006/relationships/image" Target="../media/image38.jpg"/><Relationship Id="rId3" Type="http://schemas.openxmlformats.org/officeDocument/2006/relationships/image" Target="../media/image23.png"/><Relationship Id="rId21" Type="http://schemas.openxmlformats.org/officeDocument/2006/relationships/image" Target="../media/image41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1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23" Type="http://schemas.openxmlformats.org/officeDocument/2006/relationships/image" Target="../media/image4.png"/><Relationship Id="rId10" Type="http://schemas.openxmlformats.org/officeDocument/2006/relationships/image" Target="../media/image30.jpg"/><Relationship Id="rId19" Type="http://schemas.openxmlformats.org/officeDocument/2006/relationships/image" Target="../media/image39.jp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4.jpg"/><Relationship Id="rId22" Type="http://schemas.openxmlformats.org/officeDocument/2006/relationships/hyperlink" Target="http://docokame.com/%E3%81%A9%E3%81%93%E3%82%AB%E3%83%A1-vm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3" Type="http://schemas.openxmlformats.org/officeDocument/2006/relationships/image" Target="../media/image23.png"/><Relationship Id="rId21" Type="http://schemas.openxmlformats.org/officeDocument/2006/relationships/image" Target="../media/image81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25.png"/><Relationship Id="rId15" Type="http://schemas.openxmlformats.org/officeDocument/2006/relationships/image" Target="../media/image75.jpg"/><Relationship Id="rId23" Type="http://schemas.openxmlformats.org/officeDocument/2006/relationships/image" Target="../media/image4.pn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4" Type="http://schemas.openxmlformats.org/officeDocument/2006/relationships/image" Target="../media/image24.pn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hyperlink" Target="http://docokame.com/%E3%81%A9%E3%81%93%E3%82%AB%E3%83%A1-vm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4.png"/><Relationship Id="rId18" Type="http://schemas.openxmlformats.org/officeDocument/2006/relationships/image" Target="../media/image89.jpg"/><Relationship Id="rId3" Type="http://schemas.openxmlformats.org/officeDocument/2006/relationships/image" Target="../media/image9.png"/><Relationship Id="rId21" Type="http://schemas.openxmlformats.org/officeDocument/2006/relationships/image" Target="../media/image92.png"/><Relationship Id="rId7" Type="http://schemas.openxmlformats.org/officeDocument/2006/relationships/image" Target="../media/image13.png"/><Relationship Id="rId12" Type="http://schemas.openxmlformats.org/officeDocument/2006/relationships/image" Target="../media/image83.png"/><Relationship Id="rId17" Type="http://schemas.openxmlformats.org/officeDocument/2006/relationships/image" Target="../media/image88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7.jpg"/><Relationship Id="rId20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82.jpg"/><Relationship Id="rId5" Type="http://schemas.openxmlformats.org/officeDocument/2006/relationships/image" Target="../media/image11.png"/><Relationship Id="rId15" Type="http://schemas.openxmlformats.org/officeDocument/2006/relationships/image" Target="../media/image86.png"/><Relationship Id="rId10" Type="http://schemas.openxmlformats.org/officeDocument/2006/relationships/image" Target="../media/image4.png"/><Relationship Id="rId19" Type="http://schemas.openxmlformats.org/officeDocument/2006/relationships/image" Target="../media/image9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18" Type="http://schemas.openxmlformats.org/officeDocument/2006/relationships/hyperlink" Target="http://docokame.com/%E3%81%A9%E3%81%93%E3%82%AB%E3%83%A1-vms/" TargetMode="External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2.jp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5" Type="http://schemas.openxmlformats.org/officeDocument/2006/relationships/image" Target="../media/image105.png"/><Relationship Id="rId10" Type="http://schemas.openxmlformats.org/officeDocument/2006/relationships/image" Target="../media/image100.jpg"/><Relationship Id="rId19" Type="http://schemas.openxmlformats.org/officeDocument/2006/relationships/image" Target="../media/image4.png"/><Relationship Id="rId4" Type="http://schemas.openxmlformats.org/officeDocument/2006/relationships/image" Target="../media/image94.jpg"/><Relationship Id="rId9" Type="http://schemas.openxmlformats.org/officeDocument/2006/relationships/image" Target="../media/image99.jpg"/><Relationship Id="rId14" Type="http://schemas.openxmlformats.org/officeDocument/2006/relationships/image" Target="../media/image10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アジェンダ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2215991"/>
          </a:xfrm>
        </p:spPr>
        <p:txBody>
          <a:bodyPr/>
          <a:lstStyle/>
          <a:p>
            <a:r>
              <a:rPr kumimoji="1" lang="ja-JP" altLang="en-US" dirty="0"/>
              <a:t>プレゼン　		</a:t>
            </a:r>
            <a:r>
              <a:rPr kumimoji="1" lang="en-US" altLang="ja-JP" dirty="0"/>
              <a:t>	2P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必要機器 </a:t>
            </a:r>
            <a:endParaRPr kumimoji="1" lang="en-US" altLang="ja-JP" dirty="0"/>
          </a:p>
          <a:p>
            <a:r>
              <a:rPr kumimoji="1" lang="ja-JP" altLang="en-US" dirty="0"/>
              <a:t>　サーバー			</a:t>
            </a:r>
            <a:r>
              <a:rPr kumimoji="1" lang="en-US" altLang="ja-JP" dirty="0"/>
              <a:t>12P</a:t>
            </a:r>
            <a:endParaRPr kumimoji="1" lang="ja-JP" altLang="en-US" dirty="0"/>
          </a:p>
          <a:p>
            <a:r>
              <a:rPr kumimoji="1" lang="ja-JP" altLang="en-US" dirty="0"/>
              <a:t>　端末ワイヤレス		</a:t>
            </a:r>
            <a:r>
              <a:rPr kumimoji="1" lang="en-US" altLang="ja-JP" dirty="0"/>
              <a:t>	16P</a:t>
            </a:r>
            <a:endParaRPr kumimoji="1" lang="ja-JP" altLang="en-US" dirty="0"/>
          </a:p>
          <a:p>
            <a:r>
              <a:rPr kumimoji="1" lang="ja-JP" altLang="en-US" dirty="0"/>
              <a:t>　端末</a:t>
            </a:r>
            <a:r>
              <a:rPr kumimoji="1" lang="en-US" altLang="ja-JP" dirty="0"/>
              <a:t>USB</a:t>
            </a:r>
            <a:r>
              <a:rPr kumimoji="1" lang="ja-JP" altLang="en-US" dirty="0"/>
              <a:t>			</a:t>
            </a:r>
            <a:r>
              <a:rPr kumimoji="1" lang="en-US" altLang="ja-JP" dirty="0"/>
              <a:t>19P</a:t>
            </a:r>
          </a:p>
          <a:p>
            <a:r>
              <a:rPr kumimoji="1" lang="ja-JP" altLang="en-US" dirty="0"/>
              <a:t>　端末ダイレクトスマートフォン	</a:t>
            </a:r>
            <a:r>
              <a:rPr kumimoji="1" lang="en-US" altLang="ja-JP" dirty="0"/>
              <a:t>22P</a:t>
            </a:r>
            <a:endParaRPr kumimoji="1" lang="ja-JP" altLang="en-US" dirty="0"/>
          </a:p>
          <a:p>
            <a:r>
              <a:rPr kumimoji="1" lang="ja-JP" altLang="en-US" dirty="0"/>
              <a:t>　監視カメラ接続			</a:t>
            </a:r>
            <a:r>
              <a:rPr kumimoji="1" lang="en-US" altLang="ja-JP"/>
              <a:t>24P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974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499" y="1455191"/>
            <a:ext cx="6911046" cy="519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3801" y="7135876"/>
            <a:ext cx="1582801" cy="1115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541" y="7135876"/>
            <a:ext cx="1582801" cy="1115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8591" y="7135876"/>
            <a:ext cx="367665" cy="1115695"/>
          </a:xfrm>
          <a:custGeom>
            <a:avLst/>
            <a:gdLst/>
            <a:ahLst/>
            <a:cxnLst/>
            <a:rect l="l" t="t" r="r" b="b"/>
            <a:pathLst>
              <a:path w="367665" h="1115695">
                <a:moveTo>
                  <a:pt x="0" y="1115415"/>
                </a:moveTo>
                <a:lnTo>
                  <a:pt x="367360" y="1115415"/>
                </a:lnTo>
                <a:lnTo>
                  <a:pt x="367360" y="0"/>
                </a:lnTo>
                <a:lnTo>
                  <a:pt x="0" y="0"/>
                </a:lnTo>
                <a:lnTo>
                  <a:pt x="0" y="1115415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18591" y="7135876"/>
            <a:ext cx="367360" cy="1115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4464" y="7179627"/>
            <a:ext cx="307340" cy="104648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5080">
              <a:lnSpc>
                <a:spcPct val="98500"/>
              </a:lnSpc>
            </a:pP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00" b="1" spc="-5" dirty="0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メ </a:t>
            </a:r>
            <a:r>
              <a:rPr sz="1000" b="1" spc="35" dirty="0">
                <a:solidFill>
                  <a:srgbClr val="FFFFFF"/>
                </a:solidFill>
                <a:latin typeface="游明朝 Demibold"/>
                <a:cs typeface="游明朝 Demibold"/>
              </a:rPr>
              <a:t>議会中継</a:t>
            </a:r>
            <a:r>
              <a:rPr sz="1000" b="1" spc="1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ステム</a:t>
            </a:r>
            <a:endParaRPr sz="1000">
              <a:latin typeface="游明朝 Demibold"/>
              <a:cs typeface="游明朝 D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00332" y="7135876"/>
            <a:ext cx="1582788" cy="1115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2060" y="7135876"/>
            <a:ext cx="1582801" cy="1115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0332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0658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0332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76866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2060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8832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2060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5860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80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0055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6380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4034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554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1796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554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22087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180">
              <a:lnSpc>
                <a:spcPts val="4910"/>
              </a:lnSpc>
            </a:pPr>
            <a:r>
              <a:rPr spc="-30" dirty="0">
                <a:latin typeface="游明朝 Demibold"/>
                <a:cs typeface="游明朝 Demibold"/>
              </a:rPr>
              <a:t>議会</a:t>
            </a:r>
            <a:r>
              <a:rPr spc="-60" dirty="0">
                <a:latin typeface="游明朝 Demibold"/>
                <a:cs typeface="游明朝 Demibold"/>
              </a:rPr>
              <a:t>中</a:t>
            </a:r>
            <a:r>
              <a:rPr spc="-204" dirty="0">
                <a:latin typeface="游明朝 Demibold"/>
                <a:cs typeface="游明朝 Demibold"/>
              </a:rPr>
              <a:t>継</a:t>
            </a:r>
            <a:r>
              <a:rPr spc="-490" dirty="0">
                <a:latin typeface="游明朝 Demibold"/>
                <a:cs typeface="游明朝 Demibold"/>
              </a:rPr>
              <a:t>シ</a:t>
            </a:r>
            <a:r>
              <a:rPr spc="-380" dirty="0">
                <a:latin typeface="游明朝 Demibold"/>
                <a:cs typeface="游明朝 Demibold"/>
              </a:rPr>
              <a:t>ス</a:t>
            </a:r>
            <a:r>
              <a:rPr spc="-585" dirty="0">
                <a:latin typeface="游明朝 Demibold"/>
                <a:cs typeface="游明朝 Demibold"/>
              </a:rPr>
              <a:t>テ</a:t>
            </a:r>
            <a:r>
              <a:rPr dirty="0">
                <a:latin typeface="游明朝 Demibold"/>
                <a:cs typeface="游明朝 Demibold"/>
              </a:rPr>
              <a:t>ム</a:t>
            </a:r>
            <a:r>
              <a:rPr spc="-645" dirty="0">
                <a:latin typeface="游明朝 Demibold"/>
                <a:cs typeface="游明朝 Demibold"/>
              </a:rPr>
              <a:t> </a:t>
            </a:r>
            <a:r>
              <a:rPr sz="3000" spc="-310" dirty="0">
                <a:latin typeface="游明朝 Demibold"/>
                <a:cs typeface="游明朝 Demibold"/>
              </a:rPr>
              <a:t>ソ</a:t>
            </a:r>
            <a:r>
              <a:rPr sz="3000" spc="-550" dirty="0">
                <a:latin typeface="游明朝 Demibold"/>
                <a:cs typeface="游明朝 Demibold"/>
              </a:rPr>
              <a:t>リ</a:t>
            </a:r>
            <a:r>
              <a:rPr sz="3000" spc="-360" dirty="0">
                <a:latin typeface="游明朝 Demibold"/>
                <a:cs typeface="游明朝 Demibold"/>
              </a:rPr>
              <a:t>ュ</a:t>
            </a:r>
            <a:r>
              <a:rPr sz="3000" spc="-195" dirty="0">
                <a:latin typeface="游明朝 Demibold"/>
                <a:cs typeface="游明朝 Demibold"/>
              </a:rPr>
              <a:t>ー</a:t>
            </a:r>
            <a:r>
              <a:rPr sz="3000" spc="-265" dirty="0">
                <a:latin typeface="游明朝 Demibold"/>
                <a:cs typeface="游明朝 Demibold"/>
              </a:rPr>
              <a:t>シ</a:t>
            </a:r>
            <a:r>
              <a:rPr sz="3000" spc="-425" dirty="0">
                <a:latin typeface="游明朝 Demibold"/>
                <a:cs typeface="游明朝 Demibold"/>
              </a:rPr>
              <a:t>ョ</a:t>
            </a:r>
            <a:r>
              <a:rPr sz="3000" dirty="0">
                <a:latin typeface="游明朝 Demibold"/>
                <a:cs typeface="游明朝 Demibold"/>
              </a:rPr>
              <a:t>ン</a:t>
            </a:r>
            <a:endParaRPr sz="3000">
              <a:latin typeface="游明朝 Demibold"/>
              <a:cs typeface="游明朝 Demibold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2"/>
          <p:cNvSpPr txBox="1"/>
          <p:nvPr/>
        </p:nvSpPr>
        <p:spPr>
          <a:xfrm>
            <a:off x="305492" y="8716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0" name="object 143"/>
          <p:cNvSpPr txBox="1"/>
          <p:nvPr/>
        </p:nvSpPr>
        <p:spPr>
          <a:xfrm>
            <a:off x="5017700" y="9094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1" name="object 144"/>
          <p:cNvSpPr txBox="1"/>
          <p:nvPr/>
        </p:nvSpPr>
        <p:spPr>
          <a:xfrm>
            <a:off x="335972" y="9387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10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32" name="スライド番号プレースホルダー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10</a:t>
            </a:fld>
            <a:endParaRPr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5512" y="1416862"/>
            <a:ext cx="3420110" cy="2457450"/>
          </a:xfrm>
          <a:custGeom>
            <a:avLst/>
            <a:gdLst/>
            <a:ahLst/>
            <a:cxnLst/>
            <a:rect l="l" t="t" r="r" b="b"/>
            <a:pathLst>
              <a:path w="3420109" h="2457450">
                <a:moveTo>
                  <a:pt x="0" y="2457005"/>
                </a:moveTo>
                <a:lnTo>
                  <a:pt x="3420021" y="2457005"/>
                </a:lnTo>
                <a:lnTo>
                  <a:pt x="3420021" y="0"/>
                </a:lnTo>
                <a:lnTo>
                  <a:pt x="0" y="0"/>
                </a:lnTo>
                <a:lnTo>
                  <a:pt x="0" y="2457005"/>
                </a:lnTo>
                <a:close/>
              </a:path>
            </a:pathLst>
          </a:custGeom>
          <a:solidFill>
            <a:srgbClr val="DFC4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5512" y="4406900"/>
            <a:ext cx="3420110" cy="2457450"/>
          </a:xfrm>
          <a:custGeom>
            <a:avLst/>
            <a:gdLst/>
            <a:ahLst/>
            <a:cxnLst/>
            <a:rect l="l" t="t" r="r" b="b"/>
            <a:pathLst>
              <a:path w="3420109" h="2457450">
                <a:moveTo>
                  <a:pt x="0" y="2457005"/>
                </a:moveTo>
                <a:lnTo>
                  <a:pt x="3420021" y="2457005"/>
                </a:lnTo>
                <a:lnTo>
                  <a:pt x="3420021" y="0"/>
                </a:lnTo>
                <a:lnTo>
                  <a:pt x="0" y="0"/>
                </a:lnTo>
                <a:lnTo>
                  <a:pt x="0" y="2457005"/>
                </a:lnTo>
                <a:close/>
              </a:path>
            </a:pathLst>
          </a:custGeom>
          <a:solidFill>
            <a:srgbClr val="A9CC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541" y="1416862"/>
            <a:ext cx="3419970" cy="2457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5541" y="4406900"/>
            <a:ext cx="3419983" cy="2457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8776" y="4748644"/>
            <a:ext cx="1773555" cy="1773555"/>
          </a:xfrm>
          <a:custGeom>
            <a:avLst/>
            <a:gdLst/>
            <a:ahLst/>
            <a:cxnLst/>
            <a:rect l="l" t="t" r="r" b="b"/>
            <a:pathLst>
              <a:path w="1773554" h="1773554">
                <a:moveTo>
                  <a:pt x="1773504" y="886752"/>
                </a:moveTo>
                <a:lnTo>
                  <a:pt x="1770564" y="959479"/>
                </a:lnTo>
                <a:lnTo>
                  <a:pt x="1761897" y="1030587"/>
                </a:lnTo>
                <a:lnTo>
                  <a:pt x="1747731" y="1099848"/>
                </a:lnTo>
                <a:lnTo>
                  <a:pt x="1728295" y="1167034"/>
                </a:lnTo>
                <a:lnTo>
                  <a:pt x="1703816" y="1231917"/>
                </a:lnTo>
                <a:lnTo>
                  <a:pt x="1674523" y="1294267"/>
                </a:lnTo>
                <a:lnTo>
                  <a:pt x="1640644" y="1353857"/>
                </a:lnTo>
                <a:lnTo>
                  <a:pt x="1602408" y="1410459"/>
                </a:lnTo>
                <a:lnTo>
                  <a:pt x="1560042" y="1463845"/>
                </a:lnTo>
                <a:lnTo>
                  <a:pt x="1513774" y="1513786"/>
                </a:lnTo>
                <a:lnTo>
                  <a:pt x="1463834" y="1560053"/>
                </a:lnTo>
                <a:lnTo>
                  <a:pt x="1410449" y="1602420"/>
                </a:lnTo>
                <a:lnTo>
                  <a:pt x="1353848" y="1640656"/>
                </a:lnTo>
                <a:lnTo>
                  <a:pt x="1294259" y="1674536"/>
                </a:lnTo>
                <a:lnTo>
                  <a:pt x="1231909" y="1703829"/>
                </a:lnTo>
                <a:lnTo>
                  <a:pt x="1167028" y="1728308"/>
                </a:lnTo>
                <a:lnTo>
                  <a:pt x="1099844" y="1747744"/>
                </a:lnTo>
                <a:lnTo>
                  <a:pt x="1030584" y="1761910"/>
                </a:lnTo>
                <a:lnTo>
                  <a:pt x="959477" y="1770577"/>
                </a:lnTo>
                <a:lnTo>
                  <a:pt x="886752" y="1773516"/>
                </a:lnTo>
                <a:lnTo>
                  <a:pt x="814024" y="1770577"/>
                </a:lnTo>
                <a:lnTo>
                  <a:pt x="742916" y="1761910"/>
                </a:lnTo>
                <a:lnTo>
                  <a:pt x="673656" y="1747744"/>
                </a:lnTo>
                <a:lnTo>
                  <a:pt x="606470" y="1728308"/>
                </a:lnTo>
                <a:lnTo>
                  <a:pt x="541589" y="1703829"/>
                </a:lnTo>
                <a:lnTo>
                  <a:pt x="479239" y="1674536"/>
                </a:lnTo>
                <a:lnTo>
                  <a:pt x="419649" y="1640656"/>
                </a:lnTo>
                <a:lnTo>
                  <a:pt x="363048" y="1602420"/>
                </a:lnTo>
                <a:lnTo>
                  <a:pt x="309664" y="1560053"/>
                </a:lnTo>
                <a:lnTo>
                  <a:pt x="259724" y="1513786"/>
                </a:lnTo>
                <a:lnTo>
                  <a:pt x="213457" y="1463845"/>
                </a:lnTo>
                <a:lnTo>
                  <a:pt x="171092" y="1410459"/>
                </a:lnTo>
                <a:lnTo>
                  <a:pt x="132856" y="1353857"/>
                </a:lnTo>
                <a:lnTo>
                  <a:pt x="98978" y="1294267"/>
                </a:lnTo>
                <a:lnTo>
                  <a:pt x="69685" y="1231917"/>
                </a:lnTo>
                <a:lnTo>
                  <a:pt x="45207" y="1167034"/>
                </a:lnTo>
                <a:lnTo>
                  <a:pt x="25771" y="1099848"/>
                </a:lnTo>
                <a:lnTo>
                  <a:pt x="11606" y="1030587"/>
                </a:lnTo>
                <a:lnTo>
                  <a:pt x="2939" y="959479"/>
                </a:lnTo>
                <a:lnTo>
                  <a:pt x="0" y="886752"/>
                </a:lnTo>
                <a:lnTo>
                  <a:pt x="2939" y="814023"/>
                </a:lnTo>
                <a:lnTo>
                  <a:pt x="11606" y="742913"/>
                </a:lnTo>
                <a:lnTo>
                  <a:pt x="25771" y="673651"/>
                </a:lnTo>
                <a:lnTo>
                  <a:pt x="45207" y="606465"/>
                </a:lnTo>
                <a:lnTo>
                  <a:pt x="69685" y="541583"/>
                </a:lnTo>
                <a:lnTo>
                  <a:pt x="98978" y="479233"/>
                </a:lnTo>
                <a:lnTo>
                  <a:pt x="132856" y="419644"/>
                </a:lnTo>
                <a:lnTo>
                  <a:pt x="171092" y="363043"/>
                </a:lnTo>
                <a:lnTo>
                  <a:pt x="213457" y="309659"/>
                </a:lnTo>
                <a:lnTo>
                  <a:pt x="259724" y="259719"/>
                </a:lnTo>
                <a:lnTo>
                  <a:pt x="309664" y="213453"/>
                </a:lnTo>
                <a:lnTo>
                  <a:pt x="363048" y="171088"/>
                </a:lnTo>
                <a:lnTo>
                  <a:pt x="419649" y="132853"/>
                </a:lnTo>
                <a:lnTo>
                  <a:pt x="479239" y="98975"/>
                </a:lnTo>
                <a:lnTo>
                  <a:pt x="541589" y="69683"/>
                </a:lnTo>
                <a:lnTo>
                  <a:pt x="606470" y="45206"/>
                </a:lnTo>
                <a:lnTo>
                  <a:pt x="673656" y="25770"/>
                </a:lnTo>
                <a:lnTo>
                  <a:pt x="742916" y="11605"/>
                </a:lnTo>
                <a:lnTo>
                  <a:pt x="814024" y="2939"/>
                </a:lnTo>
                <a:lnTo>
                  <a:pt x="886752" y="0"/>
                </a:lnTo>
                <a:lnTo>
                  <a:pt x="959477" y="2939"/>
                </a:lnTo>
                <a:lnTo>
                  <a:pt x="1030584" y="11605"/>
                </a:lnTo>
                <a:lnTo>
                  <a:pt x="1099844" y="25770"/>
                </a:lnTo>
                <a:lnTo>
                  <a:pt x="1167028" y="45206"/>
                </a:lnTo>
                <a:lnTo>
                  <a:pt x="1231909" y="69683"/>
                </a:lnTo>
                <a:lnTo>
                  <a:pt x="1294259" y="98975"/>
                </a:lnTo>
                <a:lnTo>
                  <a:pt x="1353848" y="132853"/>
                </a:lnTo>
                <a:lnTo>
                  <a:pt x="1410449" y="171088"/>
                </a:lnTo>
                <a:lnTo>
                  <a:pt x="1463834" y="213453"/>
                </a:lnTo>
                <a:lnTo>
                  <a:pt x="1513774" y="259719"/>
                </a:lnTo>
                <a:lnTo>
                  <a:pt x="1560042" y="309659"/>
                </a:lnTo>
                <a:lnTo>
                  <a:pt x="1602408" y="363043"/>
                </a:lnTo>
                <a:lnTo>
                  <a:pt x="1640644" y="419644"/>
                </a:lnTo>
                <a:lnTo>
                  <a:pt x="1674523" y="479233"/>
                </a:lnTo>
                <a:lnTo>
                  <a:pt x="1703816" y="541583"/>
                </a:lnTo>
                <a:lnTo>
                  <a:pt x="1728295" y="606465"/>
                </a:lnTo>
                <a:lnTo>
                  <a:pt x="1747731" y="673651"/>
                </a:lnTo>
                <a:lnTo>
                  <a:pt x="1761897" y="742913"/>
                </a:lnTo>
                <a:lnTo>
                  <a:pt x="1770564" y="814023"/>
                </a:lnTo>
                <a:lnTo>
                  <a:pt x="1773504" y="886752"/>
                </a:lnTo>
                <a:close/>
              </a:path>
            </a:pathLst>
          </a:custGeom>
          <a:ln w="323811">
            <a:solidFill>
              <a:srgbClr val="F49A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01820" y="4935531"/>
            <a:ext cx="2674620" cy="139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0" algn="ctr">
              <a:lnSpc>
                <a:spcPct val="124700"/>
              </a:lnSpc>
            </a:pPr>
            <a:r>
              <a:rPr sz="2000" b="1" spc="-135" dirty="0">
                <a:solidFill>
                  <a:srgbClr val="231F20"/>
                </a:solidFill>
                <a:latin typeface="游明朝 Demibold"/>
                <a:cs typeface="游明朝 Demibold"/>
              </a:rPr>
              <a:t>ど</a:t>
            </a:r>
            <a:r>
              <a:rPr sz="200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こ</a:t>
            </a:r>
            <a:r>
              <a:rPr sz="2000" b="1" spc="-160" dirty="0">
                <a:solidFill>
                  <a:srgbClr val="231F20"/>
                </a:solidFill>
                <a:latin typeface="游明朝 Demibold"/>
                <a:cs typeface="游明朝 Demibold"/>
              </a:rPr>
              <a:t>カ</a:t>
            </a:r>
            <a:r>
              <a:rPr sz="2000" b="1" spc="-190" dirty="0">
                <a:solidFill>
                  <a:srgbClr val="231F20"/>
                </a:solidFill>
                <a:latin typeface="游明朝 Demibold"/>
                <a:cs typeface="游明朝 Demibold"/>
              </a:rPr>
              <a:t>メ</a:t>
            </a:r>
            <a:r>
              <a:rPr sz="2000" b="1" spc="-195" dirty="0">
                <a:solidFill>
                  <a:srgbClr val="231F20"/>
                </a:solidFill>
                <a:latin typeface="游明朝 Demibold"/>
                <a:cs typeface="游明朝 Demibold"/>
              </a:rPr>
              <a:t>な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ら </a:t>
            </a:r>
            <a:r>
              <a:rPr sz="2000" b="1" spc="-200" dirty="0">
                <a:solidFill>
                  <a:srgbClr val="231F20"/>
                </a:solidFill>
                <a:latin typeface="游明朝 Demibold"/>
                <a:cs typeface="游明朝 Demibold"/>
              </a:rPr>
              <a:t>さ</a:t>
            </a:r>
            <a:r>
              <a:rPr sz="2000" b="1" spc="-180" dirty="0">
                <a:solidFill>
                  <a:srgbClr val="231F20"/>
                </a:solidFill>
                <a:latin typeface="游明朝 Demibold"/>
                <a:cs typeface="游明朝 Demibold"/>
              </a:rPr>
              <a:t>さ</a:t>
            </a:r>
            <a:r>
              <a:rPr sz="2000" b="1" spc="-25" dirty="0">
                <a:solidFill>
                  <a:srgbClr val="231F20"/>
                </a:solidFill>
                <a:latin typeface="游明朝 Demibold"/>
                <a:cs typeface="游明朝 Demibold"/>
              </a:rPr>
              <a:t>や</a:t>
            </a:r>
            <a:r>
              <a:rPr sz="2000" b="1" spc="-135" dirty="0">
                <a:solidFill>
                  <a:srgbClr val="231F20"/>
                </a:solidFill>
                <a:latin typeface="游明朝 Demibold"/>
                <a:cs typeface="游明朝 Demibold"/>
              </a:rPr>
              <a:t>い</a:t>
            </a:r>
            <a:r>
              <a:rPr sz="200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て</a:t>
            </a:r>
            <a:r>
              <a:rPr sz="200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伝</a:t>
            </a:r>
            <a:r>
              <a:rPr sz="2000" b="1" spc="-165" dirty="0">
                <a:solidFill>
                  <a:srgbClr val="231F20"/>
                </a:solidFill>
                <a:latin typeface="游明朝 Demibold"/>
                <a:cs typeface="游明朝 Demibold"/>
              </a:rPr>
              <a:t>わ</a:t>
            </a:r>
            <a:r>
              <a:rPr sz="2000" b="1" spc="-204" dirty="0">
                <a:solidFill>
                  <a:srgbClr val="231F20"/>
                </a:solidFill>
                <a:latin typeface="游明朝 Demibold"/>
                <a:cs typeface="游明朝 Demibold"/>
              </a:rPr>
              <a:t>り</a:t>
            </a:r>
            <a:r>
              <a:rPr sz="2000" b="1" spc="-105" dirty="0">
                <a:solidFill>
                  <a:srgbClr val="231F20"/>
                </a:solidFill>
                <a:latin typeface="游明朝 Demibold"/>
                <a:cs typeface="游明朝 Demibold"/>
              </a:rPr>
              <a:t>ま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す。 </a:t>
            </a:r>
            <a:r>
              <a:rPr sz="2000" b="1" spc="-190" dirty="0">
                <a:solidFill>
                  <a:srgbClr val="231F20"/>
                </a:solidFill>
                <a:latin typeface="游明朝 Demibold"/>
                <a:cs typeface="游明朝 Demibold"/>
              </a:rPr>
              <a:t>し</a:t>
            </a:r>
            <a:r>
              <a:rPr sz="2000" b="1" spc="-65" dirty="0">
                <a:solidFill>
                  <a:srgbClr val="231F20"/>
                </a:solidFill>
                <a:latin typeface="游明朝 Demibold"/>
                <a:cs typeface="游明朝 Demibold"/>
              </a:rPr>
              <a:t>か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も、</a:t>
            </a:r>
            <a:endParaRPr sz="2000">
              <a:latin typeface="游明朝 Demibold"/>
              <a:cs typeface="游明朝 Demibold"/>
            </a:endParaRPr>
          </a:p>
          <a:p>
            <a:pPr algn="ctr">
              <a:lnSpc>
                <a:spcPts val="2390"/>
              </a:lnSpc>
              <a:spcBef>
                <a:spcPts val="395"/>
              </a:spcBef>
            </a:pPr>
            <a:r>
              <a:rPr sz="2000" b="1" spc="45" dirty="0">
                <a:solidFill>
                  <a:srgbClr val="231F20"/>
                </a:solidFill>
                <a:latin typeface="游明朝 Demibold"/>
                <a:cs typeface="游明朝 Demibold"/>
              </a:rPr>
              <a:t>双</a:t>
            </a:r>
            <a:r>
              <a:rPr sz="2000" b="1" spc="-40" dirty="0">
                <a:solidFill>
                  <a:srgbClr val="231F20"/>
                </a:solidFill>
                <a:latin typeface="游明朝 Demibold"/>
                <a:cs typeface="游明朝 Demibold"/>
              </a:rPr>
              <a:t>方</a:t>
            </a:r>
            <a:r>
              <a:rPr sz="2000" b="1" spc="-110" dirty="0">
                <a:solidFill>
                  <a:srgbClr val="231F20"/>
                </a:solidFill>
                <a:latin typeface="游明朝 Demibold"/>
                <a:cs typeface="游明朝 Demibold"/>
              </a:rPr>
              <a:t>向</a:t>
            </a:r>
            <a:r>
              <a:rPr sz="2000" b="1" spc="-180" dirty="0">
                <a:solidFill>
                  <a:srgbClr val="231F20"/>
                </a:solidFill>
                <a:latin typeface="游明朝 Demibold"/>
                <a:cs typeface="游明朝 Demibold"/>
              </a:rPr>
              <a:t>も</a:t>
            </a:r>
            <a:r>
              <a:rPr sz="2000" b="1" spc="-5" dirty="0">
                <a:solidFill>
                  <a:srgbClr val="231F20"/>
                </a:solidFill>
                <a:latin typeface="游明朝 Demibold"/>
                <a:cs typeface="游明朝 Demibold"/>
              </a:rPr>
              <a:t>可</a:t>
            </a:r>
            <a:r>
              <a:rPr sz="2000" b="1" spc="-35" dirty="0">
                <a:solidFill>
                  <a:srgbClr val="231F20"/>
                </a:solidFill>
                <a:latin typeface="游明朝 Demibold"/>
                <a:cs typeface="游明朝 Demibold"/>
              </a:rPr>
              <a:t>能で</a:t>
            </a:r>
            <a:r>
              <a:rPr sz="2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す。</a:t>
            </a:r>
            <a:endParaRPr sz="2000">
              <a:latin typeface="游明朝 Demibold"/>
              <a:cs typeface="游明朝 Demibol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30280" y="1700136"/>
            <a:ext cx="1891030" cy="1891030"/>
          </a:xfrm>
          <a:custGeom>
            <a:avLst/>
            <a:gdLst/>
            <a:ahLst/>
            <a:cxnLst/>
            <a:rect l="l" t="t" r="r" b="b"/>
            <a:pathLst>
              <a:path w="1891029" h="1891029">
                <a:moveTo>
                  <a:pt x="1890496" y="1890483"/>
                </a:moveTo>
                <a:lnTo>
                  <a:pt x="0" y="0"/>
                </a:lnTo>
              </a:path>
            </a:pathLst>
          </a:custGeom>
          <a:ln w="3810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30280" y="1700123"/>
            <a:ext cx="1891030" cy="1891030"/>
          </a:xfrm>
          <a:custGeom>
            <a:avLst/>
            <a:gdLst/>
            <a:ahLst/>
            <a:cxnLst/>
            <a:rect l="l" t="t" r="r" b="b"/>
            <a:pathLst>
              <a:path w="1891029" h="1891029">
                <a:moveTo>
                  <a:pt x="1890496" y="0"/>
                </a:moveTo>
                <a:lnTo>
                  <a:pt x="0" y="1890496"/>
                </a:lnTo>
              </a:path>
            </a:pathLst>
          </a:custGeom>
          <a:ln w="381000">
            <a:solidFill>
              <a:srgbClr val="A7A9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84967" y="2230809"/>
            <a:ext cx="2181225" cy="93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7530" marR="5080" indent="-545465">
              <a:lnSpc>
                <a:spcPct val="116399"/>
              </a:lnSpc>
            </a:pPr>
            <a:r>
              <a:rPr sz="3000" b="1" spc="-85" dirty="0">
                <a:solidFill>
                  <a:srgbClr val="231F20"/>
                </a:solidFill>
                <a:latin typeface="游明朝 Demibold"/>
                <a:cs typeface="游明朝 Demibold"/>
              </a:rPr>
              <a:t>伝</a:t>
            </a:r>
            <a:r>
              <a:rPr sz="3000" b="1" spc="-260" dirty="0">
                <a:solidFill>
                  <a:srgbClr val="231F20"/>
                </a:solidFill>
                <a:latin typeface="游明朝 Demibold"/>
                <a:cs typeface="游明朝 Demibold"/>
              </a:rPr>
              <a:t>わ</a:t>
            </a:r>
            <a:r>
              <a:rPr sz="3000" b="1" spc="-325" dirty="0">
                <a:solidFill>
                  <a:srgbClr val="231F20"/>
                </a:solidFill>
                <a:latin typeface="游明朝 Demibold"/>
                <a:cs typeface="游明朝 Demibold"/>
              </a:rPr>
              <a:t>り</a:t>
            </a:r>
            <a:r>
              <a:rPr sz="3000" b="1" spc="-229" dirty="0">
                <a:solidFill>
                  <a:srgbClr val="231F20"/>
                </a:solidFill>
                <a:latin typeface="游明朝 Demibold"/>
                <a:cs typeface="游明朝 Demibold"/>
              </a:rPr>
              <a:t>ま</a:t>
            </a:r>
            <a:r>
              <a:rPr sz="3000" b="1" spc="-140" dirty="0">
                <a:solidFill>
                  <a:srgbClr val="231F20"/>
                </a:solidFill>
                <a:latin typeface="游明朝 Demibold"/>
                <a:cs typeface="游明朝 Demibold"/>
              </a:rPr>
              <a:t>せ</a:t>
            </a:r>
            <a:r>
              <a:rPr sz="3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ん </a:t>
            </a:r>
            <a:r>
              <a:rPr sz="300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よ</a:t>
            </a:r>
            <a:r>
              <a:rPr sz="3000" b="1" spc="-570" dirty="0">
                <a:solidFill>
                  <a:srgbClr val="231F20"/>
                </a:solidFill>
                <a:latin typeface="游明朝 Demibold"/>
                <a:cs typeface="游明朝 Demibold"/>
              </a:rPr>
              <a:t>ね</a:t>
            </a:r>
            <a:r>
              <a:rPr sz="3000" b="1" dirty="0">
                <a:solidFill>
                  <a:srgbClr val="231F20"/>
                </a:solidFill>
                <a:latin typeface="游明朝 Demibold"/>
                <a:cs typeface="游明朝 Demibold"/>
              </a:rPr>
              <a:t>！</a:t>
            </a:r>
            <a:endParaRPr sz="3000">
              <a:latin typeface="游明朝 Demibold"/>
              <a:cs typeface="游明朝 D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2147" y="3986847"/>
            <a:ext cx="1028700" cy="332740"/>
          </a:xfrm>
          <a:custGeom>
            <a:avLst/>
            <a:gdLst/>
            <a:ahLst/>
            <a:cxnLst/>
            <a:rect l="l" t="t" r="r" b="b"/>
            <a:pathLst>
              <a:path w="1028700" h="332739">
                <a:moveTo>
                  <a:pt x="1028649" y="0"/>
                </a:moveTo>
                <a:lnTo>
                  <a:pt x="0" y="0"/>
                </a:lnTo>
                <a:lnTo>
                  <a:pt x="514299" y="332486"/>
                </a:lnTo>
                <a:lnTo>
                  <a:pt x="1028649" y="0"/>
                </a:lnTo>
                <a:close/>
              </a:path>
            </a:pathLst>
          </a:custGeom>
          <a:solidFill>
            <a:srgbClr val="A87B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2060" y="7135876"/>
            <a:ext cx="1582801" cy="1115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5541" y="7135876"/>
            <a:ext cx="1582801" cy="1115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18591" y="7135876"/>
            <a:ext cx="367665" cy="1115695"/>
          </a:xfrm>
          <a:custGeom>
            <a:avLst/>
            <a:gdLst/>
            <a:ahLst/>
            <a:cxnLst/>
            <a:rect l="l" t="t" r="r" b="b"/>
            <a:pathLst>
              <a:path w="367665" h="1115695">
                <a:moveTo>
                  <a:pt x="0" y="1115415"/>
                </a:moveTo>
                <a:lnTo>
                  <a:pt x="367360" y="1115415"/>
                </a:lnTo>
                <a:lnTo>
                  <a:pt x="367360" y="0"/>
                </a:lnTo>
                <a:lnTo>
                  <a:pt x="0" y="0"/>
                </a:lnTo>
                <a:lnTo>
                  <a:pt x="0" y="1115415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18591" y="7135876"/>
            <a:ext cx="367360" cy="1115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54458" y="7179614"/>
            <a:ext cx="307340" cy="103060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 marR="5080">
              <a:lnSpc>
                <a:spcPct val="98500"/>
              </a:lnSpc>
            </a:pP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00" b="1" spc="-5" dirty="0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メ </a:t>
            </a:r>
            <a:r>
              <a:rPr sz="1000" b="1" spc="30" dirty="0">
                <a:solidFill>
                  <a:srgbClr val="FFFFFF"/>
                </a:solidFill>
                <a:latin typeface="游明朝 Demibold"/>
                <a:cs typeface="游明朝 Demibold"/>
              </a:rPr>
              <a:t>企業内配信</a:t>
            </a:r>
            <a:r>
              <a:rPr sz="1000" b="1" spc="1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10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ステム</a:t>
            </a:r>
            <a:endParaRPr sz="1000">
              <a:latin typeface="游明朝 Demibold"/>
              <a:cs typeface="游明朝 Demi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00332" y="7135876"/>
            <a:ext cx="1582788" cy="1115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63801" y="7135876"/>
            <a:ext cx="1582801" cy="11154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0332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658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6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00332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788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76866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82060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88321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82060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5860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96380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70055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6380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4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40340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9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5541" y="8244585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1796" y="7148576"/>
            <a:ext cx="0" cy="1089660"/>
          </a:xfrm>
          <a:custGeom>
            <a:avLst/>
            <a:gdLst/>
            <a:ahLst/>
            <a:cxnLst/>
            <a:rect l="l" t="t" r="r" b="b"/>
            <a:pathLst>
              <a:path h="1089659">
                <a:moveTo>
                  <a:pt x="0" y="0"/>
                </a:moveTo>
                <a:lnTo>
                  <a:pt x="0" y="1089660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5541" y="7142226"/>
            <a:ext cx="1583055" cy="0"/>
          </a:xfrm>
          <a:custGeom>
            <a:avLst/>
            <a:gdLst/>
            <a:ahLst/>
            <a:cxnLst/>
            <a:rect l="l" t="t" r="r" b="b"/>
            <a:pathLst>
              <a:path w="1583055">
                <a:moveTo>
                  <a:pt x="0" y="0"/>
                </a:moveTo>
                <a:lnTo>
                  <a:pt x="1582801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22087" y="7148398"/>
            <a:ext cx="0" cy="1090930"/>
          </a:xfrm>
          <a:custGeom>
            <a:avLst/>
            <a:gdLst/>
            <a:ahLst/>
            <a:cxnLst/>
            <a:rect l="l" t="t" r="r" b="b"/>
            <a:pathLst>
              <a:path h="1090929">
                <a:moveTo>
                  <a:pt x="0" y="0"/>
                </a:moveTo>
                <a:lnTo>
                  <a:pt x="0" y="1090383"/>
                </a:lnTo>
              </a:path>
            </a:pathLst>
          </a:custGeom>
          <a:ln w="137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10"/>
              </a:lnSpc>
            </a:pPr>
            <a:r>
              <a:rPr spc="-220" dirty="0"/>
              <a:t>企業</a:t>
            </a:r>
            <a:r>
              <a:rPr spc="-190" dirty="0"/>
              <a:t>内</a:t>
            </a:r>
            <a:r>
              <a:rPr spc="-160" dirty="0"/>
              <a:t>配</a:t>
            </a:r>
            <a:r>
              <a:rPr spc="-430" dirty="0"/>
              <a:t>信</a:t>
            </a:r>
            <a:r>
              <a:rPr spc="-645" dirty="0"/>
              <a:t>シ</a:t>
            </a:r>
            <a:r>
              <a:rPr spc="-540" dirty="0"/>
              <a:t>ス</a:t>
            </a:r>
            <a:r>
              <a:rPr spc="-735" dirty="0"/>
              <a:t>テ</a:t>
            </a:r>
            <a:r>
              <a:rPr spc="-170" dirty="0"/>
              <a:t>ム</a:t>
            </a:r>
            <a:r>
              <a:rPr spc="-775" dirty="0"/>
              <a:t> </a:t>
            </a:r>
            <a:r>
              <a:rPr sz="3000" spc="-420" dirty="0"/>
              <a:t>ソ</a:t>
            </a:r>
            <a:r>
              <a:rPr sz="3000" spc="-650" dirty="0"/>
              <a:t>リ</a:t>
            </a:r>
            <a:r>
              <a:rPr sz="3000" spc="-465" dirty="0"/>
              <a:t>ュ</a:t>
            </a:r>
            <a:r>
              <a:rPr sz="3000" spc="-310" dirty="0"/>
              <a:t>ー</a:t>
            </a:r>
            <a:r>
              <a:rPr sz="3000" spc="-375" dirty="0"/>
              <a:t>シ</a:t>
            </a:r>
            <a:r>
              <a:rPr sz="3000" spc="-535" dirty="0"/>
              <a:t>ョ</a:t>
            </a:r>
            <a:r>
              <a:rPr sz="3000" spc="-120" dirty="0"/>
              <a:t>ン</a:t>
            </a:r>
            <a:endParaRPr sz="3000"/>
          </a:p>
        </p:txBody>
      </p:sp>
      <p:sp>
        <p:nvSpPr>
          <p:cNvPr id="36" name="object 36"/>
          <p:cNvSpPr/>
          <p:nvPr/>
        </p:nvSpPr>
        <p:spPr>
          <a:xfrm>
            <a:off x="4167898" y="9736656"/>
            <a:ext cx="1268044" cy="4667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7307" y="9929494"/>
            <a:ext cx="199097" cy="2090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31178" y="9953383"/>
            <a:ext cx="180022" cy="1851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649351" y="9949116"/>
            <a:ext cx="189230" cy="186690"/>
          </a:xfrm>
          <a:custGeom>
            <a:avLst/>
            <a:gdLst/>
            <a:ahLst/>
            <a:cxnLst/>
            <a:rect l="l" t="t" r="r" b="b"/>
            <a:pathLst>
              <a:path w="189229" h="186690">
                <a:moveTo>
                  <a:pt x="86410" y="71831"/>
                </a:moveTo>
                <a:lnTo>
                  <a:pt x="38392" y="71831"/>
                </a:lnTo>
                <a:lnTo>
                  <a:pt x="25590" y="138049"/>
                </a:lnTo>
                <a:lnTo>
                  <a:pt x="7188" y="138049"/>
                </a:lnTo>
                <a:lnTo>
                  <a:pt x="7188" y="186309"/>
                </a:lnTo>
                <a:lnTo>
                  <a:pt x="62623" y="186309"/>
                </a:lnTo>
                <a:lnTo>
                  <a:pt x="86410" y="71831"/>
                </a:lnTo>
                <a:close/>
              </a:path>
              <a:path w="189229" h="186690">
                <a:moveTo>
                  <a:pt x="188772" y="22923"/>
                </a:moveTo>
                <a:lnTo>
                  <a:pt x="0" y="22923"/>
                </a:lnTo>
                <a:lnTo>
                  <a:pt x="0" y="71831"/>
                </a:lnTo>
                <a:lnTo>
                  <a:pt x="140957" y="71831"/>
                </a:lnTo>
                <a:lnTo>
                  <a:pt x="140957" y="138049"/>
                </a:lnTo>
                <a:lnTo>
                  <a:pt x="118059" y="138049"/>
                </a:lnTo>
                <a:lnTo>
                  <a:pt x="118059" y="186309"/>
                </a:lnTo>
                <a:lnTo>
                  <a:pt x="188772" y="186309"/>
                </a:lnTo>
                <a:lnTo>
                  <a:pt x="188772" y="22923"/>
                </a:lnTo>
                <a:close/>
              </a:path>
              <a:path w="189229" h="186690">
                <a:moveTo>
                  <a:pt x="101447" y="0"/>
                </a:moveTo>
                <a:lnTo>
                  <a:pt x="52070" y="0"/>
                </a:lnTo>
                <a:lnTo>
                  <a:pt x="47599" y="22923"/>
                </a:lnTo>
                <a:lnTo>
                  <a:pt x="96748" y="22923"/>
                </a:lnTo>
                <a:lnTo>
                  <a:pt x="10144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73367" y="9949116"/>
            <a:ext cx="193675" cy="186690"/>
          </a:xfrm>
          <a:custGeom>
            <a:avLst/>
            <a:gdLst/>
            <a:ahLst/>
            <a:cxnLst/>
            <a:rect l="l" t="t" r="r" b="b"/>
            <a:pathLst>
              <a:path w="193675" h="186690">
                <a:moveTo>
                  <a:pt x="68668" y="18211"/>
                </a:moveTo>
                <a:lnTo>
                  <a:pt x="10769" y="18211"/>
                </a:lnTo>
                <a:lnTo>
                  <a:pt x="71145" y="94056"/>
                </a:lnTo>
                <a:lnTo>
                  <a:pt x="33426" y="138049"/>
                </a:lnTo>
                <a:lnTo>
                  <a:pt x="0" y="138049"/>
                </a:lnTo>
                <a:lnTo>
                  <a:pt x="0" y="186309"/>
                </a:lnTo>
                <a:lnTo>
                  <a:pt x="57467" y="186309"/>
                </a:lnTo>
                <a:lnTo>
                  <a:pt x="102108" y="132880"/>
                </a:lnTo>
                <a:lnTo>
                  <a:pt x="161862" y="132880"/>
                </a:lnTo>
                <a:lnTo>
                  <a:pt x="132422" y="96748"/>
                </a:lnTo>
                <a:lnTo>
                  <a:pt x="164492" y="58585"/>
                </a:lnTo>
                <a:lnTo>
                  <a:pt x="101447" y="58585"/>
                </a:lnTo>
                <a:lnTo>
                  <a:pt x="68668" y="18211"/>
                </a:lnTo>
                <a:close/>
              </a:path>
              <a:path w="193675" h="186690">
                <a:moveTo>
                  <a:pt x="161862" y="132880"/>
                </a:moveTo>
                <a:lnTo>
                  <a:pt x="102108" y="132880"/>
                </a:lnTo>
                <a:lnTo>
                  <a:pt x="124561" y="160934"/>
                </a:lnTo>
                <a:lnTo>
                  <a:pt x="184721" y="160934"/>
                </a:lnTo>
                <a:lnTo>
                  <a:pt x="161862" y="132880"/>
                </a:lnTo>
                <a:close/>
              </a:path>
              <a:path w="193675" h="186690">
                <a:moveTo>
                  <a:pt x="193243" y="0"/>
                </a:moveTo>
                <a:lnTo>
                  <a:pt x="151714" y="0"/>
                </a:lnTo>
                <a:lnTo>
                  <a:pt x="101447" y="58585"/>
                </a:lnTo>
                <a:lnTo>
                  <a:pt x="164492" y="58585"/>
                </a:lnTo>
                <a:lnTo>
                  <a:pt x="172593" y="48945"/>
                </a:lnTo>
                <a:lnTo>
                  <a:pt x="193243" y="48945"/>
                </a:lnTo>
                <a:lnTo>
                  <a:pt x="1932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93567" y="9951148"/>
            <a:ext cx="81280" cy="82550"/>
          </a:xfrm>
          <a:custGeom>
            <a:avLst/>
            <a:gdLst/>
            <a:ahLst/>
            <a:cxnLst/>
            <a:rect l="l" t="t" r="r" b="b"/>
            <a:pathLst>
              <a:path w="81279" h="82550">
                <a:moveTo>
                  <a:pt x="40377" y="0"/>
                </a:moveTo>
                <a:lnTo>
                  <a:pt x="6263" y="20045"/>
                </a:lnTo>
                <a:lnTo>
                  <a:pt x="0" y="51473"/>
                </a:lnTo>
                <a:lnTo>
                  <a:pt x="5613" y="63786"/>
                </a:lnTo>
                <a:lnTo>
                  <a:pt x="15012" y="73489"/>
                </a:lnTo>
                <a:lnTo>
                  <a:pt x="27579" y="79840"/>
                </a:lnTo>
                <a:lnTo>
                  <a:pt x="42699" y="82096"/>
                </a:lnTo>
                <a:lnTo>
                  <a:pt x="55401" y="79411"/>
                </a:lnTo>
                <a:lnTo>
                  <a:pt x="64234" y="74066"/>
                </a:lnTo>
                <a:lnTo>
                  <a:pt x="40377" y="74066"/>
                </a:lnTo>
                <a:lnTo>
                  <a:pt x="36157" y="73780"/>
                </a:lnTo>
                <a:lnTo>
                  <a:pt x="25492" y="70040"/>
                </a:lnTo>
                <a:lnTo>
                  <a:pt x="16838" y="61719"/>
                </a:lnTo>
                <a:lnTo>
                  <a:pt x="11308" y="48510"/>
                </a:lnTo>
                <a:lnTo>
                  <a:pt x="10016" y="30102"/>
                </a:lnTo>
                <a:lnTo>
                  <a:pt x="16800" y="18584"/>
                </a:lnTo>
                <a:lnTo>
                  <a:pt x="28047" y="10803"/>
                </a:lnTo>
                <a:lnTo>
                  <a:pt x="43060" y="8001"/>
                </a:lnTo>
                <a:lnTo>
                  <a:pt x="64980" y="8001"/>
                </a:lnTo>
                <a:lnTo>
                  <a:pt x="54856" y="2415"/>
                </a:lnTo>
                <a:lnTo>
                  <a:pt x="40377" y="0"/>
                </a:lnTo>
                <a:close/>
              </a:path>
              <a:path w="81279" h="82550">
                <a:moveTo>
                  <a:pt x="64980" y="8001"/>
                </a:moveTo>
                <a:lnTo>
                  <a:pt x="43060" y="8001"/>
                </a:lnTo>
                <a:lnTo>
                  <a:pt x="54727" y="11560"/>
                </a:lnTo>
                <a:lnTo>
                  <a:pt x="63830" y="19871"/>
                </a:lnTo>
                <a:lnTo>
                  <a:pt x="69564" y="32758"/>
                </a:lnTo>
                <a:lnTo>
                  <a:pt x="71127" y="50045"/>
                </a:lnTo>
                <a:lnTo>
                  <a:pt x="64960" y="62476"/>
                </a:lnTo>
                <a:lnTo>
                  <a:pt x="54348" y="70940"/>
                </a:lnTo>
                <a:lnTo>
                  <a:pt x="40377" y="74066"/>
                </a:lnTo>
                <a:lnTo>
                  <a:pt x="64234" y="74066"/>
                </a:lnTo>
                <a:lnTo>
                  <a:pt x="66196" y="72879"/>
                </a:lnTo>
                <a:lnTo>
                  <a:pt x="74491" y="62699"/>
                </a:lnTo>
                <a:lnTo>
                  <a:pt x="79695" y="49072"/>
                </a:lnTo>
                <a:lnTo>
                  <a:pt x="81215" y="32197"/>
                </a:lnTo>
                <a:lnTo>
                  <a:pt x="76061" y="19319"/>
                </a:lnTo>
                <a:lnTo>
                  <a:pt x="67013" y="9123"/>
                </a:lnTo>
                <a:lnTo>
                  <a:pt x="64980" y="8001"/>
                </a:lnTo>
                <a:close/>
              </a:path>
              <a:path w="81279" h="82550">
                <a:moveTo>
                  <a:pt x="47337" y="19545"/>
                </a:moveTo>
                <a:lnTo>
                  <a:pt x="33430" y="19545"/>
                </a:lnTo>
                <a:lnTo>
                  <a:pt x="28477" y="20218"/>
                </a:lnTo>
                <a:lnTo>
                  <a:pt x="24655" y="20891"/>
                </a:lnTo>
                <a:lnTo>
                  <a:pt x="24655" y="62407"/>
                </a:lnTo>
                <a:lnTo>
                  <a:pt x="33646" y="62407"/>
                </a:lnTo>
                <a:lnTo>
                  <a:pt x="33646" y="45580"/>
                </a:lnTo>
                <a:lnTo>
                  <a:pt x="54980" y="45580"/>
                </a:lnTo>
                <a:lnTo>
                  <a:pt x="53623" y="43319"/>
                </a:lnTo>
                <a:lnTo>
                  <a:pt x="49572" y="41973"/>
                </a:lnTo>
                <a:lnTo>
                  <a:pt x="49572" y="41300"/>
                </a:lnTo>
                <a:lnTo>
                  <a:pt x="54297" y="39966"/>
                </a:lnTo>
                <a:lnTo>
                  <a:pt x="55328" y="39052"/>
                </a:lnTo>
                <a:lnTo>
                  <a:pt x="33875" y="39052"/>
                </a:lnTo>
                <a:lnTo>
                  <a:pt x="33875" y="26720"/>
                </a:lnTo>
                <a:lnTo>
                  <a:pt x="34777" y="26492"/>
                </a:lnTo>
                <a:lnTo>
                  <a:pt x="36567" y="26276"/>
                </a:lnTo>
                <a:lnTo>
                  <a:pt x="58107" y="26276"/>
                </a:lnTo>
                <a:lnTo>
                  <a:pt x="58107" y="20891"/>
                </a:lnTo>
                <a:lnTo>
                  <a:pt x="47337" y="19545"/>
                </a:lnTo>
                <a:close/>
              </a:path>
              <a:path w="81279" h="82550">
                <a:moveTo>
                  <a:pt x="54980" y="45580"/>
                </a:moveTo>
                <a:lnTo>
                  <a:pt x="45762" y="45580"/>
                </a:lnTo>
                <a:lnTo>
                  <a:pt x="47337" y="52070"/>
                </a:lnTo>
                <a:lnTo>
                  <a:pt x="48467" y="57251"/>
                </a:lnTo>
                <a:lnTo>
                  <a:pt x="49369" y="60845"/>
                </a:lnTo>
                <a:lnTo>
                  <a:pt x="50487" y="62407"/>
                </a:lnTo>
                <a:lnTo>
                  <a:pt x="59897" y="62407"/>
                </a:lnTo>
                <a:lnTo>
                  <a:pt x="58996" y="60845"/>
                </a:lnTo>
                <a:lnTo>
                  <a:pt x="58107" y="58369"/>
                </a:lnTo>
                <a:lnTo>
                  <a:pt x="55643" y="46685"/>
                </a:lnTo>
                <a:lnTo>
                  <a:pt x="54980" y="45580"/>
                </a:lnTo>
                <a:close/>
              </a:path>
              <a:path w="81279" h="82550">
                <a:moveTo>
                  <a:pt x="58107" y="26276"/>
                </a:moveTo>
                <a:lnTo>
                  <a:pt x="45762" y="26276"/>
                </a:lnTo>
                <a:lnTo>
                  <a:pt x="48467" y="28956"/>
                </a:lnTo>
                <a:lnTo>
                  <a:pt x="48467" y="39052"/>
                </a:lnTo>
                <a:lnTo>
                  <a:pt x="55328" y="39052"/>
                </a:lnTo>
                <a:lnTo>
                  <a:pt x="58107" y="36588"/>
                </a:lnTo>
                <a:lnTo>
                  <a:pt x="58107" y="262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33648" y="9921860"/>
            <a:ext cx="33020" cy="43180"/>
          </a:xfrm>
          <a:custGeom>
            <a:avLst/>
            <a:gdLst/>
            <a:ahLst/>
            <a:cxnLst/>
            <a:rect l="l" t="t" r="r" b="b"/>
            <a:pathLst>
              <a:path w="33020" h="43179">
                <a:moveTo>
                  <a:pt x="10695" y="0"/>
                </a:moveTo>
                <a:lnTo>
                  <a:pt x="2804" y="9079"/>
                </a:lnTo>
                <a:lnTo>
                  <a:pt x="0" y="25977"/>
                </a:lnTo>
                <a:lnTo>
                  <a:pt x="6174" y="38373"/>
                </a:lnTo>
                <a:lnTo>
                  <a:pt x="18516" y="43163"/>
                </a:lnTo>
                <a:lnTo>
                  <a:pt x="28649" y="35747"/>
                </a:lnTo>
                <a:lnTo>
                  <a:pt x="32747" y="21045"/>
                </a:lnTo>
                <a:lnTo>
                  <a:pt x="31728" y="13530"/>
                </a:lnTo>
                <a:lnTo>
                  <a:pt x="24591" y="3164"/>
                </a:lnTo>
                <a:lnTo>
                  <a:pt x="106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76386" y="9921866"/>
            <a:ext cx="33020" cy="43180"/>
          </a:xfrm>
          <a:custGeom>
            <a:avLst/>
            <a:gdLst/>
            <a:ahLst/>
            <a:cxnLst/>
            <a:rect l="l" t="t" r="r" b="b"/>
            <a:pathLst>
              <a:path w="33020" h="43179">
                <a:moveTo>
                  <a:pt x="10692" y="0"/>
                </a:moveTo>
                <a:lnTo>
                  <a:pt x="2803" y="9084"/>
                </a:lnTo>
                <a:lnTo>
                  <a:pt x="0" y="25984"/>
                </a:lnTo>
                <a:lnTo>
                  <a:pt x="6184" y="38371"/>
                </a:lnTo>
                <a:lnTo>
                  <a:pt x="18533" y="43156"/>
                </a:lnTo>
                <a:lnTo>
                  <a:pt x="28668" y="35737"/>
                </a:lnTo>
                <a:lnTo>
                  <a:pt x="32769" y="21039"/>
                </a:lnTo>
                <a:lnTo>
                  <a:pt x="31744" y="13506"/>
                </a:lnTo>
                <a:lnTo>
                  <a:pt x="24595" y="3155"/>
                </a:lnTo>
                <a:lnTo>
                  <a:pt x="106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66345" y="9916192"/>
            <a:ext cx="144716" cy="212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54280" y="9890013"/>
            <a:ext cx="174612" cy="3025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77534" y="9915956"/>
            <a:ext cx="157581" cy="2377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38439" y="9978989"/>
            <a:ext cx="38735" cy="46990"/>
          </a:xfrm>
          <a:custGeom>
            <a:avLst/>
            <a:gdLst/>
            <a:ahLst/>
            <a:cxnLst/>
            <a:rect l="l" t="t" r="r" b="b"/>
            <a:pathLst>
              <a:path w="38735" h="46990">
                <a:moveTo>
                  <a:pt x="14662" y="0"/>
                </a:moveTo>
                <a:lnTo>
                  <a:pt x="5992" y="4995"/>
                </a:lnTo>
                <a:lnTo>
                  <a:pt x="581" y="16493"/>
                </a:lnTo>
                <a:lnTo>
                  <a:pt x="0" y="34996"/>
                </a:lnTo>
                <a:lnTo>
                  <a:pt x="8986" y="43858"/>
                </a:lnTo>
                <a:lnTo>
                  <a:pt x="24216" y="46524"/>
                </a:lnTo>
                <a:lnTo>
                  <a:pt x="34383" y="37944"/>
                </a:lnTo>
                <a:lnTo>
                  <a:pt x="38384" y="23695"/>
                </a:lnTo>
                <a:lnTo>
                  <a:pt x="36695" y="14281"/>
                </a:lnTo>
                <a:lnTo>
                  <a:pt x="28530" y="3844"/>
                </a:lnTo>
                <a:lnTo>
                  <a:pt x="1466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21540" y="10034839"/>
            <a:ext cx="69850" cy="66040"/>
          </a:xfrm>
          <a:custGeom>
            <a:avLst/>
            <a:gdLst/>
            <a:ahLst/>
            <a:cxnLst/>
            <a:rect l="l" t="t" r="r" b="b"/>
            <a:pathLst>
              <a:path w="69850" h="66040">
                <a:moveTo>
                  <a:pt x="24795" y="0"/>
                </a:moveTo>
                <a:lnTo>
                  <a:pt x="11990" y="6256"/>
                </a:lnTo>
                <a:lnTo>
                  <a:pt x="3240" y="16543"/>
                </a:lnTo>
                <a:lnTo>
                  <a:pt x="0" y="29567"/>
                </a:lnTo>
                <a:lnTo>
                  <a:pt x="330" y="50993"/>
                </a:lnTo>
                <a:lnTo>
                  <a:pt x="6526" y="60826"/>
                </a:lnTo>
                <a:lnTo>
                  <a:pt x="19303" y="65096"/>
                </a:lnTo>
                <a:lnTo>
                  <a:pt x="37008" y="66019"/>
                </a:lnTo>
                <a:lnTo>
                  <a:pt x="53520" y="64649"/>
                </a:lnTo>
                <a:lnTo>
                  <a:pt x="65147" y="59156"/>
                </a:lnTo>
                <a:lnTo>
                  <a:pt x="69545" y="46966"/>
                </a:lnTo>
                <a:lnTo>
                  <a:pt x="69261" y="25639"/>
                </a:lnTo>
                <a:lnTo>
                  <a:pt x="65160" y="15061"/>
                </a:lnTo>
                <a:lnTo>
                  <a:pt x="56289" y="6679"/>
                </a:lnTo>
                <a:lnTo>
                  <a:pt x="42788" y="1368"/>
                </a:lnTo>
                <a:lnTo>
                  <a:pt x="24795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009223" y="9964760"/>
            <a:ext cx="40891" cy="4556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96266" y="10021143"/>
            <a:ext cx="69557" cy="7101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76035" y="9919219"/>
            <a:ext cx="137795" cy="88265"/>
          </a:xfrm>
          <a:custGeom>
            <a:avLst/>
            <a:gdLst/>
            <a:ahLst/>
            <a:cxnLst/>
            <a:rect l="l" t="t" r="r" b="b"/>
            <a:pathLst>
              <a:path w="137795" h="88265">
                <a:moveTo>
                  <a:pt x="63762" y="0"/>
                </a:moveTo>
                <a:lnTo>
                  <a:pt x="18386" y="12408"/>
                </a:lnTo>
                <a:lnTo>
                  <a:pt x="0" y="40908"/>
                </a:lnTo>
                <a:lnTo>
                  <a:pt x="0" y="47588"/>
                </a:lnTo>
                <a:lnTo>
                  <a:pt x="2565" y="54103"/>
                </a:lnTo>
                <a:lnTo>
                  <a:pt x="7442" y="59882"/>
                </a:lnTo>
                <a:lnTo>
                  <a:pt x="927" y="87860"/>
                </a:lnTo>
                <a:lnTo>
                  <a:pt x="33143" y="76404"/>
                </a:lnTo>
                <a:lnTo>
                  <a:pt x="99669" y="76404"/>
                </a:lnTo>
                <a:lnTo>
                  <a:pt x="108102" y="73102"/>
                </a:lnTo>
                <a:lnTo>
                  <a:pt x="131902" y="73102"/>
                </a:lnTo>
                <a:lnTo>
                  <a:pt x="126174" y="59615"/>
                </a:lnTo>
                <a:lnTo>
                  <a:pt x="130898" y="53874"/>
                </a:lnTo>
                <a:lnTo>
                  <a:pt x="133375" y="47461"/>
                </a:lnTo>
                <a:lnTo>
                  <a:pt x="133096" y="37053"/>
                </a:lnTo>
                <a:lnTo>
                  <a:pt x="129532" y="26983"/>
                </a:lnTo>
                <a:lnTo>
                  <a:pt x="122203" y="18066"/>
                </a:lnTo>
                <a:lnTo>
                  <a:pt x="111535" y="10605"/>
                </a:lnTo>
                <a:lnTo>
                  <a:pt x="97955" y="4904"/>
                </a:lnTo>
                <a:lnTo>
                  <a:pt x="81888" y="1268"/>
                </a:lnTo>
                <a:lnTo>
                  <a:pt x="63762" y="0"/>
                </a:lnTo>
                <a:close/>
              </a:path>
              <a:path w="137795" h="88265">
                <a:moveTo>
                  <a:pt x="131902" y="73102"/>
                </a:moveTo>
                <a:lnTo>
                  <a:pt x="108102" y="73102"/>
                </a:lnTo>
                <a:lnTo>
                  <a:pt x="137388" y="86018"/>
                </a:lnTo>
                <a:lnTo>
                  <a:pt x="131902" y="73102"/>
                </a:lnTo>
                <a:close/>
              </a:path>
              <a:path w="137795" h="88265">
                <a:moveTo>
                  <a:pt x="99669" y="76404"/>
                </a:moveTo>
                <a:lnTo>
                  <a:pt x="33143" y="76404"/>
                </a:lnTo>
                <a:lnTo>
                  <a:pt x="43969" y="79422"/>
                </a:lnTo>
                <a:lnTo>
                  <a:pt x="56447" y="81238"/>
                </a:lnTo>
                <a:lnTo>
                  <a:pt x="71203" y="81798"/>
                </a:lnTo>
                <a:lnTo>
                  <a:pt x="84418" y="80434"/>
                </a:lnTo>
                <a:lnTo>
                  <a:pt x="96848" y="77508"/>
                </a:lnTo>
                <a:lnTo>
                  <a:pt x="99669" y="76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870740" y="9914763"/>
            <a:ext cx="151130" cy="99695"/>
          </a:xfrm>
          <a:custGeom>
            <a:avLst/>
            <a:gdLst/>
            <a:ahLst/>
            <a:cxnLst/>
            <a:rect l="l" t="t" r="r" b="b"/>
            <a:pathLst>
              <a:path w="151129" h="99695">
                <a:moveTo>
                  <a:pt x="71970" y="0"/>
                </a:moveTo>
                <a:lnTo>
                  <a:pt x="25311" y="10867"/>
                </a:lnTo>
                <a:lnTo>
                  <a:pt x="1727" y="38166"/>
                </a:lnTo>
                <a:lnTo>
                  <a:pt x="2458" y="53461"/>
                </a:lnTo>
                <a:lnTo>
                  <a:pt x="6560" y="63453"/>
                </a:lnTo>
                <a:lnTo>
                  <a:pt x="3835" y="83096"/>
                </a:lnTo>
                <a:lnTo>
                  <a:pt x="0" y="99555"/>
                </a:lnTo>
                <a:lnTo>
                  <a:pt x="36370" y="85102"/>
                </a:lnTo>
                <a:lnTo>
                  <a:pt x="12433" y="85102"/>
                </a:lnTo>
                <a:lnTo>
                  <a:pt x="17564" y="63106"/>
                </a:lnTo>
                <a:lnTo>
                  <a:pt x="12560" y="57873"/>
                </a:lnTo>
                <a:lnTo>
                  <a:pt x="9715" y="51815"/>
                </a:lnTo>
                <a:lnTo>
                  <a:pt x="9715" y="45364"/>
                </a:lnTo>
                <a:lnTo>
                  <a:pt x="43683" y="12809"/>
                </a:lnTo>
                <a:lnTo>
                  <a:pt x="71970" y="8826"/>
                </a:lnTo>
                <a:lnTo>
                  <a:pt x="114517" y="8826"/>
                </a:lnTo>
                <a:lnTo>
                  <a:pt x="114043" y="8548"/>
                </a:lnTo>
                <a:lnTo>
                  <a:pt x="99629" y="3434"/>
                </a:lnTo>
                <a:lnTo>
                  <a:pt x="83278" y="545"/>
                </a:lnTo>
                <a:lnTo>
                  <a:pt x="71970" y="0"/>
                </a:lnTo>
                <a:close/>
              </a:path>
              <a:path w="151129" h="99695">
                <a:moveTo>
                  <a:pt x="144319" y="83029"/>
                </a:moveTo>
                <a:lnTo>
                  <a:pt x="112043" y="83029"/>
                </a:lnTo>
                <a:lnTo>
                  <a:pt x="151117" y="99021"/>
                </a:lnTo>
                <a:lnTo>
                  <a:pt x="144319" y="83029"/>
                </a:lnTo>
                <a:close/>
              </a:path>
              <a:path w="151129" h="99695">
                <a:moveTo>
                  <a:pt x="106591" y="84950"/>
                </a:moveTo>
                <a:lnTo>
                  <a:pt x="36753" y="84950"/>
                </a:lnTo>
                <a:lnTo>
                  <a:pt x="48669" y="88319"/>
                </a:lnTo>
                <a:lnTo>
                  <a:pt x="61341" y="90261"/>
                </a:lnTo>
                <a:lnTo>
                  <a:pt x="77999" y="90036"/>
                </a:lnTo>
                <a:lnTo>
                  <a:pt x="91532" y="88703"/>
                </a:lnTo>
                <a:lnTo>
                  <a:pt x="102644" y="86341"/>
                </a:lnTo>
                <a:lnTo>
                  <a:pt x="106591" y="84950"/>
                </a:lnTo>
                <a:close/>
              </a:path>
              <a:path w="151129" h="99695">
                <a:moveTo>
                  <a:pt x="38514" y="76184"/>
                </a:moveTo>
                <a:lnTo>
                  <a:pt x="12433" y="85102"/>
                </a:lnTo>
                <a:lnTo>
                  <a:pt x="36370" y="85102"/>
                </a:lnTo>
                <a:lnTo>
                  <a:pt x="36753" y="84950"/>
                </a:lnTo>
                <a:lnTo>
                  <a:pt x="106591" y="84950"/>
                </a:lnTo>
                <a:lnTo>
                  <a:pt x="112043" y="83029"/>
                </a:lnTo>
                <a:lnTo>
                  <a:pt x="144319" y="83029"/>
                </a:lnTo>
                <a:lnTo>
                  <a:pt x="143851" y="81927"/>
                </a:lnTo>
                <a:lnTo>
                  <a:pt x="134251" y="81927"/>
                </a:lnTo>
                <a:lnTo>
                  <a:pt x="134017" y="81824"/>
                </a:lnTo>
                <a:lnTo>
                  <a:pt x="76677" y="81824"/>
                </a:lnTo>
                <a:lnTo>
                  <a:pt x="61498" y="81210"/>
                </a:lnTo>
                <a:lnTo>
                  <a:pt x="48997" y="79277"/>
                </a:lnTo>
                <a:lnTo>
                  <a:pt x="38514" y="76184"/>
                </a:lnTo>
                <a:close/>
              </a:path>
              <a:path w="151129" h="99695">
                <a:moveTo>
                  <a:pt x="114517" y="8826"/>
                </a:moveTo>
                <a:lnTo>
                  <a:pt x="71970" y="8826"/>
                </a:lnTo>
                <a:lnTo>
                  <a:pt x="89402" y="10277"/>
                </a:lnTo>
                <a:lnTo>
                  <a:pt x="104925" y="14356"/>
                </a:lnTo>
                <a:lnTo>
                  <a:pt x="117842" y="20652"/>
                </a:lnTo>
                <a:lnTo>
                  <a:pt x="127457" y="28755"/>
                </a:lnTo>
                <a:lnTo>
                  <a:pt x="133073" y="38256"/>
                </a:lnTo>
                <a:lnTo>
                  <a:pt x="132181" y="53337"/>
                </a:lnTo>
                <a:lnTo>
                  <a:pt x="126962" y="62511"/>
                </a:lnTo>
                <a:lnTo>
                  <a:pt x="134251" y="81927"/>
                </a:lnTo>
                <a:lnTo>
                  <a:pt x="143851" y="81927"/>
                </a:lnTo>
                <a:lnTo>
                  <a:pt x="136537" y="64719"/>
                </a:lnTo>
                <a:lnTo>
                  <a:pt x="140842" y="58737"/>
                </a:lnTo>
                <a:lnTo>
                  <a:pt x="143090" y="52133"/>
                </a:lnTo>
                <a:lnTo>
                  <a:pt x="143090" y="45364"/>
                </a:lnTo>
                <a:lnTo>
                  <a:pt x="141044" y="34294"/>
                </a:lnTo>
                <a:lnTo>
                  <a:pt x="135212" y="24272"/>
                </a:lnTo>
                <a:lnTo>
                  <a:pt x="126058" y="15592"/>
                </a:lnTo>
                <a:lnTo>
                  <a:pt x="114517" y="8826"/>
                </a:lnTo>
                <a:close/>
              </a:path>
              <a:path w="151129" h="99695">
                <a:moveTo>
                  <a:pt x="113271" y="72682"/>
                </a:moveTo>
                <a:lnTo>
                  <a:pt x="102503" y="77217"/>
                </a:lnTo>
                <a:lnTo>
                  <a:pt x="90196" y="80331"/>
                </a:lnTo>
                <a:lnTo>
                  <a:pt x="76677" y="81824"/>
                </a:lnTo>
                <a:lnTo>
                  <a:pt x="134017" y="81824"/>
                </a:lnTo>
                <a:lnTo>
                  <a:pt x="113271" y="7268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72937" y="10023614"/>
            <a:ext cx="140970" cy="74295"/>
          </a:xfrm>
          <a:custGeom>
            <a:avLst/>
            <a:gdLst/>
            <a:ahLst/>
            <a:cxnLst/>
            <a:rect l="l" t="t" r="r" b="b"/>
            <a:pathLst>
              <a:path w="140970" h="74295">
                <a:moveTo>
                  <a:pt x="125323" y="46088"/>
                </a:moveTo>
                <a:lnTo>
                  <a:pt x="36156" y="46088"/>
                </a:lnTo>
                <a:lnTo>
                  <a:pt x="91186" y="49060"/>
                </a:lnTo>
                <a:lnTo>
                  <a:pt x="92938" y="74231"/>
                </a:lnTo>
                <a:lnTo>
                  <a:pt x="125323" y="46088"/>
                </a:lnTo>
                <a:close/>
              </a:path>
              <a:path w="140970" h="74295">
                <a:moveTo>
                  <a:pt x="33528" y="0"/>
                </a:moveTo>
                <a:lnTo>
                  <a:pt x="0" y="29019"/>
                </a:lnTo>
                <a:lnTo>
                  <a:pt x="37122" y="62953"/>
                </a:lnTo>
                <a:lnTo>
                  <a:pt x="36156" y="46088"/>
                </a:lnTo>
                <a:lnTo>
                  <a:pt x="125323" y="46088"/>
                </a:lnTo>
                <a:lnTo>
                  <a:pt x="140639" y="32778"/>
                </a:lnTo>
                <a:lnTo>
                  <a:pt x="118947" y="21018"/>
                </a:lnTo>
                <a:lnTo>
                  <a:pt x="34734" y="21018"/>
                </a:lnTo>
                <a:lnTo>
                  <a:pt x="33528" y="0"/>
                </a:lnTo>
                <a:close/>
              </a:path>
              <a:path w="140970" h="74295">
                <a:moveTo>
                  <a:pt x="88049" y="4267"/>
                </a:moveTo>
                <a:lnTo>
                  <a:pt x="89217" y="20840"/>
                </a:lnTo>
                <a:lnTo>
                  <a:pt x="34734" y="21018"/>
                </a:lnTo>
                <a:lnTo>
                  <a:pt x="118947" y="21018"/>
                </a:lnTo>
                <a:lnTo>
                  <a:pt x="88049" y="42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66282" y="10014407"/>
            <a:ext cx="155575" cy="92710"/>
          </a:xfrm>
          <a:custGeom>
            <a:avLst/>
            <a:gdLst/>
            <a:ahLst/>
            <a:cxnLst/>
            <a:rect l="l" t="t" r="r" b="b"/>
            <a:pathLst>
              <a:path w="155575" h="92709">
                <a:moveTo>
                  <a:pt x="102393" y="59969"/>
                </a:moveTo>
                <a:lnTo>
                  <a:pt x="47510" y="59969"/>
                </a:lnTo>
                <a:lnTo>
                  <a:pt x="93700" y="62471"/>
                </a:lnTo>
                <a:lnTo>
                  <a:pt x="95808" y="92582"/>
                </a:lnTo>
                <a:lnTo>
                  <a:pt x="116865" y="74282"/>
                </a:lnTo>
                <a:lnTo>
                  <a:pt x="103390" y="74282"/>
                </a:lnTo>
                <a:lnTo>
                  <a:pt x="102393" y="59969"/>
                </a:lnTo>
                <a:close/>
              </a:path>
              <a:path w="155575" h="92709">
                <a:moveTo>
                  <a:pt x="44081" y="0"/>
                </a:moveTo>
                <a:lnTo>
                  <a:pt x="0" y="38138"/>
                </a:lnTo>
                <a:lnTo>
                  <a:pt x="48793" y="82740"/>
                </a:lnTo>
                <a:lnTo>
                  <a:pt x="47601" y="61582"/>
                </a:lnTo>
                <a:lnTo>
                  <a:pt x="38747" y="61582"/>
                </a:lnTo>
                <a:lnTo>
                  <a:pt x="13296" y="38315"/>
                </a:lnTo>
                <a:lnTo>
                  <a:pt x="36296" y="18427"/>
                </a:lnTo>
                <a:lnTo>
                  <a:pt x="45143" y="18427"/>
                </a:lnTo>
                <a:lnTo>
                  <a:pt x="44081" y="0"/>
                </a:lnTo>
                <a:close/>
              </a:path>
              <a:path w="155575" h="92709">
                <a:moveTo>
                  <a:pt x="118234" y="21208"/>
                </a:moveTo>
                <a:lnTo>
                  <a:pt x="99682" y="21208"/>
                </a:lnTo>
                <a:lnTo>
                  <a:pt x="139585" y="42837"/>
                </a:lnTo>
                <a:lnTo>
                  <a:pt x="103390" y="74282"/>
                </a:lnTo>
                <a:lnTo>
                  <a:pt x="116865" y="74282"/>
                </a:lnTo>
                <a:lnTo>
                  <a:pt x="154990" y="41147"/>
                </a:lnTo>
                <a:lnTo>
                  <a:pt x="118234" y="21208"/>
                </a:lnTo>
                <a:close/>
              </a:path>
              <a:path w="155575" h="92709">
                <a:moveTo>
                  <a:pt x="38125" y="50622"/>
                </a:moveTo>
                <a:lnTo>
                  <a:pt x="38747" y="61582"/>
                </a:lnTo>
                <a:lnTo>
                  <a:pt x="47601" y="61582"/>
                </a:lnTo>
                <a:lnTo>
                  <a:pt x="47510" y="59969"/>
                </a:lnTo>
                <a:lnTo>
                  <a:pt x="102393" y="59969"/>
                </a:lnTo>
                <a:lnTo>
                  <a:pt x="101981" y="54051"/>
                </a:lnTo>
                <a:lnTo>
                  <a:pt x="38125" y="50622"/>
                </a:lnTo>
                <a:close/>
              </a:path>
              <a:path w="155575" h="92709">
                <a:moveTo>
                  <a:pt x="45143" y="18427"/>
                </a:moveTo>
                <a:lnTo>
                  <a:pt x="36296" y="18427"/>
                </a:lnTo>
                <a:lnTo>
                  <a:pt x="37223" y="34645"/>
                </a:lnTo>
                <a:lnTo>
                  <a:pt x="100609" y="34455"/>
                </a:lnTo>
                <a:lnTo>
                  <a:pt x="100002" y="25780"/>
                </a:lnTo>
                <a:lnTo>
                  <a:pt x="45567" y="25780"/>
                </a:lnTo>
                <a:lnTo>
                  <a:pt x="45143" y="18427"/>
                </a:lnTo>
                <a:close/>
              </a:path>
              <a:path w="155575" h="92709">
                <a:moveTo>
                  <a:pt x="89738" y="5765"/>
                </a:moveTo>
                <a:lnTo>
                  <a:pt x="91135" y="25641"/>
                </a:lnTo>
                <a:lnTo>
                  <a:pt x="45567" y="25780"/>
                </a:lnTo>
                <a:lnTo>
                  <a:pt x="100002" y="25780"/>
                </a:lnTo>
                <a:lnTo>
                  <a:pt x="99682" y="21208"/>
                </a:lnTo>
                <a:lnTo>
                  <a:pt x="118234" y="21208"/>
                </a:lnTo>
                <a:lnTo>
                  <a:pt x="89738" y="576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24817" y="9180617"/>
            <a:ext cx="2712720" cy="1258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1500" b="1" baseline="2777" dirty="0">
                <a:solidFill>
                  <a:srgbClr val="231F20"/>
                </a:solidFill>
                <a:latin typeface="Microsoft JhengHei"/>
                <a:cs typeface="Microsoft JhengHei"/>
              </a:rPr>
              <a:t>株式会社</a:t>
            </a:r>
            <a:r>
              <a:rPr sz="1500" b="1" spc="-89" baseline="2777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r>
              <a:rPr sz="11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ャ</a:t>
            </a:r>
            <a:r>
              <a:rPr sz="1100" b="1" spc="-9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100" b="1" spc="-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1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ル</a:t>
            </a:r>
            <a:endParaRPr sz="1100">
              <a:latin typeface="Microsoft JhengHei"/>
              <a:cs typeface="Microsoft JhengHei"/>
            </a:endParaRPr>
          </a:p>
          <a:p>
            <a:pPr marL="20320" marR="5080" indent="-8255">
              <a:lnSpc>
                <a:spcPct val="125000"/>
              </a:lnSpc>
              <a:spcBef>
                <a:spcPts val="175"/>
              </a:spcBef>
            </a:pPr>
            <a:r>
              <a:rPr sz="800" spc="-65" dirty="0">
                <a:solidFill>
                  <a:srgbClr val="231F20"/>
                </a:solidFill>
                <a:latin typeface="PMingLiU"/>
                <a:cs typeface="PMingLiU"/>
              </a:rPr>
              <a:t>〒</a:t>
            </a:r>
            <a:r>
              <a:rPr sz="800" spc="110" dirty="0">
                <a:solidFill>
                  <a:srgbClr val="231F20"/>
                </a:solidFill>
                <a:latin typeface="PMingLiU"/>
                <a:cs typeface="PMingLiU"/>
              </a:rPr>
              <a:t>530-0041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大阪市北区天神橋2-北1-21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八千</a:t>
            </a:r>
            <a:r>
              <a:rPr sz="800" spc="-105" dirty="0">
                <a:solidFill>
                  <a:srgbClr val="231F20"/>
                </a:solidFill>
                <a:latin typeface="PMingLiU"/>
                <a:cs typeface="PMingLiU"/>
              </a:rPr>
              <a:t>代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spc="45" dirty="0">
                <a:solidFill>
                  <a:srgbClr val="231F20"/>
                </a:solidFill>
                <a:latin typeface="PMingLiU"/>
                <a:cs typeface="PMingLiU"/>
              </a:rPr>
              <a:t>東館3F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 TEL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06-6354-0100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   </a:t>
            </a:r>
            <a:r>
              <a:rPr sz="800" spc="-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FAX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06-6136-1155</a:t>
            </a:r>
            <a:endParaRPr sz="800">
              <a:latin typeface="PMingLiU"/>
              <a:cs typeface="PMingLiU"/>
            </a:endParaRPr>
          </a:p>
          <a:p>
            <a:pPr marL="20320" marR="447675" indent="-8255">
              <a:lnSpc>
                <a:spcPct val="125000"/>
              </a:lnSpc>
            </a:pPr>
            <a:r>
              <a:rPr sz="800" spc="-65" dirty="0">
                <a:solidFill>
                  <a:srgbClr val="231F20"/>
                </a:solidFill>
                <a:latin typeface="PMingLiU"/>
                <a:cs typeface="PMingLiU"/>
              </a:rPr>
              <a:t>〒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130-001</a:t>
            </a:r>
            <a:r>
              <a:rPr sz="800" spc="114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-5" dirty="0">
                <a:solidFill>
                  <a:srgbClr val="231F20"/>
                </a:solidFill>
                <a:latin typeface="PMingLiU"/>
                <a:cs typeface="PMingLiU"/>
              </a:rPr>
              <a:t>東京都墨田区石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原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75" dirty="0">
                <a:solidFill>
                  <a:srgbClr val="231F20"/>
                </a:solidFill>
                <a:latin typeface="PMingLiU"/>
                <a:cs typeface="PMingLiU"/>
              </a:rPr>
              <a:t>1-41-</a:t>
            </a:r>
            <a:r>
              <a:rPr sz="800" spc="90" dirty="0">
                <a:solidFill>
                  <a:srgbClr val="231F20"/>
                </a:solidFill>
                <a:latin typeface="PMingLiU"/>
                <a:cs typeface="PMingLiU"/>
              </a:rPr>
              <a:t>4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800" spc="-100" dirty="0">
                <a:solidFill>
                  <a:srgbClr val="231F20"/>
                </a:solidFill>
                <a:latin typeface="PMingLiU"/>
                <a:cs typeface="PMingLiU"/>
              </a:rPr>
              <a:t>K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spc="100" dirty="0">
                <a:solidFill>
                  <a:srgbClr val="231F20"/>
                </a:solidFill>
                <a:latin typeface="PMingLiU"/>
                <a:cs typeface="PMingLiU"/>
              </a:rPr>
              <a:t>3F</a:t>
            </a:r>
            <a:r>
              <a:rPr sz="800" spc="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TEL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03-6658-8726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   </a:t>
            </a:r>
            <a:r>
              <a:rPr sz="800" spc="-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30" dirty="0">
                <a:solidFill>
                  <a:srgbClr val="231F20"/>
                </a:solidFill>
                <a:latin typeface="PMingLiU"/>
                <a:cs typeface="PMingLiU"/>
              </a:rPr>
              <a:t>FAX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105" dirty="0">
                <a:solidFill>
                  <a:srgbClr val="231F20"/>
                </a:solidFill>
                <a:latin typeface="PMingLiU"/>
                <a:cs typeface="PMingLiU"/>
              </a:rPr>
              <a:t>03-5637-7834</a:t>
            </a:r>
            <a:endParaRPr sz="800">
              <a:latin typeface="PMingLiU"/>
              <a:cs typeface="PMingLiU"/>
            </a:endParaRPr>
          </a:p>
          <a:p>
            <a:pPr marL="15240" marR="1247775" indent="-2540">
              <a:lnSpc>
                <a:spcPct val="125000"/>
              </a:lnSpc>
            </a:pPr>
            <a:r>
              <a:rPr sz="800" spc="-105" dirty="0">
                <a:solidFill>
                  <a:srgbClr val="231F20"/>
                </a:solidFill>
                <a:latin typeface="PMingLiU"/>
                <a:cs typeface="PMingLiU"/>
              </a:rPr>
              <a:t>セ</a:t>
            </a:r>
            <a:r>
              <a:rPr sz="800" spc="-1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800" spc="-9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800" spc="-1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55" dirty="0">
                <a:solidFill>
                  <a:srgbClr val="231F20"/>
                </a:solidFill>
                <a:latin typeface="PMingLiU"/>
                <a:cs typeface="PMingLiU"/>
                <a:hlinkClick r:id="rId18"/>
              </a:rPr>
              <a:t>sales@javatel.co.jp</a:t>
            </a:r>
            <a:r>
              <a:rPr sz="800" spc="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各</a:t>
            </a:r>
            <a:r>
              <a:rPr sz="800" spc="-40" dirty="0">
                <a:solidFill>
                  <a:srgbClr val="231F20"/>
                </a:solidFill>
                <a:latin typeface="PMingLiU"/>
                <a:cs typeface="PMingLiU"/>
              </a:rPr>
              <a:t>種お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問</a:t>
            </a:r>
            <a:r>
              <a:rPr sz="800" spc="-4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800" spc="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40" dirty="0">
                <a:solidFill>
                  <a:srgbClr val="231F20"/>
                </a:solidFill>
                <a:latin typeface="PMingLiU"/>
                <a:cs typeface="PMingLiU"/>
                <a:hlinkClick r:id="rId19"/>
              </a:rPr>
              <a:t>info@javatel.co.jp</a:t>
            </a:r>
            <a:r>
              <a:rPr sz="800" spc="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-7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800" spc="-9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800" spc="-32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8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800" spc="-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800" spc="50" dirty="0">
                <a:solidFill>
                  <a:srgbClr val="231F20"/>
                </a:solidFill>
                <a:latin typeface="PMingLiU"/>
                <a:cs typeface="PMingLiU"/>
                <a:hlinkClick r:id="rId20"/>
              </a:rPr>
              <a:t>support@javatel.co.jp</a:t>
            </a:r>
            <a:endParaRPr sz="800">
              <a:latin typeface="PMingLiU"/>
              <a:cs typeface="PMingLiU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227919" y="10287854"/>
            <a:ext cx="124079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5" dirty="0">
                <a:solidFill>
                  <a:srgbClr val="231F20"/>
                </a:solidFill>
                <a:latin typeface="Microsoft JhengHei"/>
                <a:cs typeface="Microsoft JhengHei"/>
                <a:hlinkClick r:id="rId21"/>
              </a:rPr>
              <a:t>www.javatel.co.jp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1550" y="10287854"/>
            <a:ext cx="138493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45" dirty="0">
                <a:solidFill>
                  <a:srgbClr val="231F20"/>
                </a:solidFill>
                <a:latin typeface="Microsoft JhengHei"/>
                <a:cs typeface="Microsoft JhengHei"/>
                <a:hlinkClick r:id="rId22"/>
              </a:rPr>
              <a:t>ww</a:t>
            </a:r>
            <a:r>
              <a:rPr sz="1100" b="1" spc="-35" dirty="0">
                <a:solidFill>
                  <a:srgbClr val="231F20"/>
                </a:solidFill>
                <a:latin typeface="Microsoft JhengHei"/>
                <a:cs typeface="Microsoft JhengHei"/>
                <a:hlinkClick r:id="rId22"/>
              </a:rPr>
              <a:t>w.docokame.com</a:t>
            </a:r>
            <a:endParaRPr sz="1100">
              <a:latin typeface="Microsoft JhengHei"/>
              <a:cs typeface="Microsoft JhengHei"/>
            </a:endParaRPr>
          </a:p>
        </p:txBody>
      </p:sp>
      <p:sp>
        <p:nvSpPr>
          <p:cNvPr id="59" name="スライド番号プレースホルダー 5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11</a:t>
            </a:fld>
            <a:endParaRPr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5262979"/>
          </a:xfrm>
        </p:spPr>
        <p:txBody>
          <a:bodyPr/>
          <a:lstStyle/>
          <a:p>
            <a:r>
              <a:rPr kumimoji="1" lang="ja-JP" altLang="en-US" dirty="0"/>
              <a:t>サーバーに関してはお客様個別の要件定義で選定されるサーバーの仕様はかわります。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要件定義の項目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接続する映像の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解像度 </a:t>
            </a:r>
            <a:r>
              <a:rPr kumimoji="1" lang="en-US" altLang="ja-JP" dirty="0"/>
              <a:t>:</a:t>
            </a:r>
            <a:endParaRPr kumimoji="1" lang="ja-JP" altLang="en-US" dirty="0"/>
          </a:p>
          <a:p>
            <a:r>
              <a:rPr kumimoji="1" lang="ja-JP" altLang="en-US" dirty="0"/>
              <a:t>フレームレート </a:t>
            </a:r>
            <a:r>
              <a:rPr kumimoji="1" lang="en-US" altLang="ja-JP" dirty="0"/>
              <a:t>:</a:t>
            </a:r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録画が必要な場合は</a:t>
            </a:r>
          </a:p>
          <a:p>
            <a:r>
              <a:rPr kumimoji="1" lang="ja-JP" altLang="en-US" dirty="0"/>
              <a:t>一日当たりの平均稼働時間　常時接続は</a:t>
            </a:r>
            <a:r>
              <a:rPr kumimoji="1" lang="en-US" altLang="ja-JP" dirty="0"/>
              <a:t>24</a:t>
            </a:r>
            <a:r>
              <a:rPr kumimoji="1" lang="ja-JP" altLang="en-US" dirty="0"/>
              <a:t>時間</a:t>
            </a:r>
          </a:p>
          <a:p>
            <a:r>
              <a:rPr kumimoji="1" lang="ja-JP" altLang="en-US" dirty="0"/>
              <a:t>上記を前提に保存日数</a:t>
            </a:r>
          </a:p>
          <a:p>
            <a:endParaRPr kumimoji="1" lang="ja-JP" altLang="en-US" dirty="0"/>
          </a:p>
          <a:p>
            <a:endParaRPr kumimoji="1" lang="ja-JP" altLang="en-US" dirty="0"/>
          </a:p>
          <a:p>
            <a:r>
              <a:rPr kumimoji="1" lang="ja-JP" altLang="en-US" dirty="0"/>
              <a:t>上記全体を必要カメラ台数事に集計します。</a:t>
            </a: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12</a:t>
            </a:fld>
            <a:endParaRPr lang="ja-JP" altLang="en-US"/>
          </a:p>
        </p:txBody>
      </p:sp>
      <p:sp>
        <p:nvSpPr>
          <p:cNvPr id="6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28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　</a:t>
            </a:r>
            <a:r>
              <a:rPr kumimoji="1" lang="ja-JP" altLang="en-US" sz="2000" dirty="0"/>
              <a:t>エントリー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49" cy="276999"/>
          </a:xfrm>
        </p:spPr>
        <p:txBody>
          <a:bodyPr/>
          <a:lstStyle/>
          <a:p>
            <a:r>
              <a:rPr kumimoji="1" lang="ja-JP" altLang="en-US" dirty="0"/>
              <a:t>モバイルベースの小</a:t>
            </a:r>
            <a:r>
              <a:rPr kumimoji="1" lang="en-US" altLang="ja-JP" dirty="0"/>
              <a:t>-</a:t>
            </a:r>
            <a:r>
              <a:rPr kumimoji="1" lang="ja-JP" altLang="en-US" dirty="0"/>
              <a:t>中規模システムでのエントリなサーバー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13</a:t>
            </a:fld>
            <a:endParaRPr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0950"/>
              </p:ext>
            </p:extLst>
          </p:nvPr>
        </p:nvGraphicFramePr>
        <p:xfrm>
          <a:off x="377825" y="3024188"/>
          <a:ext cx="6800850" cy="234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2512778359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4098850513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59595720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3052087389"/>
                    </a:ext>
                  </a:extLst>
                </a:gridCol>
              </a:tblGrid>
              <a:tr h="2325687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HDD</a:t>
                      </a:r>
                      <a:r>
                        <a:rPr lang="ja-JP" altLang="en-US" sz="700" u="none" strike="noStrike" dirty="0">
                          <a:effectLst/>
                        </a:rPr>
                        <a:t>を除く本体標準保証期間 </a:t>
                      </a:r>
                      <a:r>
                        <a:rPr lang="en-US" altLang="ja-JP" sz="700" u="none" strike="noStrike" dirty="0">
                          <a:effectLst/>
                        </a:rPr>
                        <a:t>3</a:t>
                      </a:r>
                      <a:r>
                        <a:rPr lang="ja-JP" altLang="en-US" sz="700" u="none" strike="noStrike" dirty="0">
                          <a:effectLst/>
                        </a:rPr>
                        <a:t>年 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シャーシ </a:t>
                      </a:r>
                      <a:r>
                        <a:rPr lang="en-US" altLang="ja-JP" sz="700" u="none" strike="noStrike" dirty="0">
                          <a:effectLst/>
                        </a:rPr>
                        <a:t>2U </a:t>
                      </a:r>
                      <a:r>
                        <a:rPr lang="ja-JP" altLang="en-US" sz="700" u="none" strike="noStrike" dirty="0">
                          <a:effectLst/>
                        </a:rPr>
                        <a:t>奥行</a:t>
                      </a:r>
                      <a:r>
                        <a:rPr lang="en-US" altLang="ja-JP" sz="700" u="none" strike="noStrike" dirty="0">
                          <a:effectLst/>
                        </a:rPr>
                        <a:t>380mm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稼働温度 </a:t>
                      </a:r>
                      <a:r>
                        <a:rPr lang="en-US" altLang="ja-JP" sz="700" u="none" strike="noStrike" dirty="0">
                          <a:effectLst/>
                        </a:rPr>
                        <a:t>: 0℃</a:t>
                      </a:r>
                      <a:r>
                        <a:rPr lang="ja-JP" altLang="en-US" sz="700" u="none" strike="noStrike" dirty="0">
                          <a:effectLst/>
                        </a:rPr>
                        <a:t>～</a:t>
                      </a:r>
                      <a:r>
                        <a:rPr lang="en-US" altLang="ja-JP" sz="700" u="none" strike="noStrike" dirty="0">
                          <a:effectLst/>
                        </a:rPr>
                        <a:t>45℃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スタイリッシュで強力な空冷特性、</a:t>
                      </a:r>
                      <a:r>
                        <a:rPr lang="en-US" altLang="ja-JP" sz="700" u="none" strike="noStrike" dirty="0">
                          <a:effectLst/>
                        </a:rPr>
                        <a:t>CPU</a:t>
                      </a:r>
                      <a:r>
                        <a:rPr lang="ja-JP" altLang="en-US" sz="700" u="none" strike="noStrike" dirty="0" err="1">
                          <a:effectLst/>
                        </a:rPr>
                        <a:t>には</a:t>
                      </a:r>
                      <a:r>
                        <a:rPr lang="ja-JP" altLang="en-US" sz="700" u="none" strike="noStrike" dirty="0">
                          <a:effectLst/>
                        </a:rPr>
                        <a:t>第六世代</a:t>
                      </a:r>
                      <a:r>
                        <a:rPr lang="en-US" altLang="ja-JP" sz="700" u="none" strike="noStrike" dirty="0" err="1">
                          <a:effectLst/>
                        </a:rPr>
                        <a:t>Skaylake</a:t>
                      </a:r>
                      <a:r>
                        <a:rPr lang="ja-JP" altLang="en-US" sz="700" u="none" strike="noStrike" dirty="0">
                          <a:effectLst/>
                        </a:rPr>
                        <a:t>を採用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規格 </a:t>
                      </a:r>
                      <a:r>
                        <a:rPr lang="en-US" altLang="ja-JP" sz="700" u="none" strike="noStrike" dirty="0">
                          <a:effectLst/>
                        </a:rPr>
                        <a:t>micro-ATX  Socket : LGA1151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1)APP :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2)CPU : Pentium Dual-Core G4400 3.3GHz  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3)</a:t>
                      </a:r>
                      <a:r>
                        <a:rPr lang="ja-JP" altLang="en-US" sz="700" u="none" strike="noStrike" dirty="0">
                          <a:effectLst/>
                        </a:rPr>
                        <a:t>メモリ </a:t>
                      </a:r>
                      <a:r>
                        <a:rPr lang="en-US" altLang="ja-JP" sz="700" u="none" strike="noStrike" dirty="0">
                          <a:effectLst/>
                        </a:rPr>
                        <a:t>:  PC4-17000 DDR4-2133 4GBx2 </a:t>
                      </a:r>
                      <a:r>
                        <a:rPr lang="ja-JP" altLang="en-US" sz="700" u="none" strike="noStrike" dirty="0">
                          <a:effectLst/>
                        </a:rPr>
                        <a:t>実装</a:t>
                      </a:r>
                      <a:r>
                        <a:rPr lang="en-US" altLang="ja-JP" sz="700" u="none" strike="noStrike" dirty="0">
                          <a:effectLst/>
                        </a:rPr>
                        <a:t>8GB @up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4)SSD : mSATAx1 </a:t>
                      </a:r>
                      <a:r>
                        <a:rPr lang="ja-JP" altLang="en-US" sz="700" u="none" strike="noStrike" dirty="0">
                          <a:effectLst/>
                        </a:rPr>
                        <a:t>実装 </a:t>
                      </a:r>
                      <a:r>
                        <a:rPr lang="en-US" altLang="ja-JP" sz="700" u="none" strike="noStrike" dirty="0">
                          <a:effectLst/>
                        </a:rPr>
                        <a:t>0GB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5)HDD :          6)</a:t>
                      </a:r>
                      <a:r>
                        <a:rPr lang="ja-JP" altLang="en-US" sz="700" u="none" strike="noStrike" dirty="0">
                          <a:effectLst/>
                        </a:rPr>
                        <a:t>搭載数</a:t>
                      </a:r>
                      <a:r>
                        <a:rPr lang="en-US" altLang="ja-JP" sz="700" u="none" strike="noStrike" dirty="0">
                          <a:effectLst/>
                        </a:rPr>
                        <a:t>:        7)RAID: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8)OS :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windows8.1 x64 embedded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9)</a:t>
                      </a:r>
                      <a:r>
                        <a:rPr lang="ja-JP" altLang="en-US" sz="700" u="none" strike="noStrike" dirty="0">
                          <a:effectLst/>
                        </a:rPr>
                        <a:t>ビデオ </a:t>
                      </a:r>
                      <a:r>
                        <a:rPr lang="en-US" altLang="ja-JP" sz="700" u="none" strike="noStrike" dirty="0">
                          <a:effectLst/>
                        </a:rPr>
                        <a:t>: Intel® HD Graphics 530 HDMI x1 + DVI-D x1 @up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10)</a:t>
                      </a:r>
                      <a:r>
                        <a:rPr lang="ja-JP" altLang="en-US" sz="700" u="none" strike="noStrike" dirty="0">
                          <a:effectLst/>
                        </a:rPr>
                        <a:t>電源 </a:t>
                      </a:r>
                      <a:r>
                        <a:rPr lang="en-US" altLang="ja-JP" sz="700" u="none" strike="noStrike" dirty="0">
                          <a:effectLst/>
                        </a:rPr>
                        <a:t>: 400W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11)</a:t>
                      </a:r>
                      <a:r>
                        <a:rPr lang="ja-JP" altLang="en-US" sz="700" u="none" strike="noStrike" dirty="0">
                          <a:effectLst/>
                        </a:rPr>
                        <a:t>オプション</a:t>
                      </a:r>
                      <a:r>
                        <a:rPr lang="en-US" altLang="ja-JP" sz="700" u="none" strike="noStrike" dirty="0">
                          <a:effectLst/>
                        </a:rPr>
                        <a:t>1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12)</a:t>
                      </a:r>
                      <a:r>
                        <a:rPr lang="ja-JP" altLang="en-US" sz="700" u="none" strike="noStrike" dirty="0">
                          <a:effectLst/>
                        </a:rPr>
                        <a:t>オプション</a:t>
                      </a:r>
                      <a:r>
                        <a:rPr lang="en-US" altLang="ja-JP" sz="700" u="none" strike="noStrike" dirty="0">
                          <a:effectLst/>
                        </a:rPr>
                        <a:t>2</a:t>
                      </a:r>
                      <a:br>
                        <a:rPr lang="en-US" altLang="ja-JP" sz="700" u="none" strike="noStrike" dirty="0">
                          <a:effectLst/>
                        </a:rPr>
                      </a:br>
                      <a:r>
                        <a:rPr lang="ja-JP" altLang="en-US" sz="700" u="none" strike="noStrike" dirty="0">
                          <a:effectLst/>
                        </a:rPr>
                        <a:t>内部 </a:t>
                      </a:r>
                      <a:r>
                        <a:rPr lang="en-US" altLang="ja-JP" sz="700" u="none" strike="noStrike" dirty="0">
                          <a:effectLst/>
                        </a:rPr>
                        <a:t>3.5"x4 </a:t>
                      </a:r>
                      <a:r>
                        <a:rPr lang="ja-JP" altLang="en-US" sz="700" u="none" strike="noStrike" dirty="0">
                          <a:effectLst/>
                        </a:rPr>
                        <a:t>ホットスワップ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DVD/Blu-Ray</a:t>
                      </a:r>
                      <a:r>
                        <a:rPr lang="ja-JP" altLang="en-US" sz="700" u="none" strike="noStrike" dirty="0">
                          <a:effectLst/>
                        </a:rPr>
                        <a:t>ドライブは外付けタイプを選択ください。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r>
                        <a:rPr lang="en-US" altLang="ja-JP" sz="700" u="none" strike="noStrike" dirty="0">
                          <a:effectLst/>
                        </a:rPr>
                        <a:t>※</a:t>
                      </a:r>
                      <a:r>
                        <a:rPr lang="ja-JP" altLang="en-US" sz="700" u="none" strike="noStrike" dirty="0">
                          <a:effectLst/>
                        </a:rPr>
                        <a:t>スロット空き </a:t>
                      </a:r>
                      <a:r>
                        <a:rPr lang="en-US" altLang="ja-JP" sz="700" u="none" strike="noStrike" dirty="0">
                          <a:effectLst/>
                        </a:rPr>
                        <a:t>: </a:t>
                      </a:r>
                      <a:r>
                        <a:rPr lang="ja-JP" altLang="en-US" sz="700" u="none" strike="noStrike" dirty="0">
                          <a:effectLst/>
                        </a:rPr>
                        <a:t>有り 電源 </a:t>
                      </a:r>
                      <a:r>
                        <a:rPr lang="en-US" altLang="ja-JP" sz="700" u="none" strike="noStrike" dirty="0">
                          <a:effectLst/>
                        </a:rPr>
                        <a:t>: 400W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effectLst/>
                        </a:rPr>
                        <a:t>OS : windows8.1 pro x64 embedded (</a:t>
                      </a:r>
                      <a:r>
                        <a:rPr lang="ja-JP" altLang="en-US" sz="700" u="none" strike="noStrike" dirty="0">
                          <a:effectLst/>
                        </a:rPr>
                        <a:t>他</a:t>
                      </a:r>
                      <a:r>
                        <a:rPr lang="en-US" altLang="ja-JP" sz="700" u="none" strike="noStrike" dirty="0">
                          <a:effectLst/>
                        </a:rPr>
                        <a:t>OS</a:t>
                      </a:r>
                      <a:r>
                        <a:rPr lang="ja-JP" altLang="en-US" sz="700" u="none" strike="noStrike" dirty="0">
                          <a:effectLst/>
                        </a:rPr>
                        <a:t>選択可</a:t>
                      </a:r>
                      <a:r>
                        <a:rPr lang="en-US" altLang="ja-JP" sz="700" u="none" strike="noStrike" dirty="0">
                          <a:effectLst/>
                        </a:rPr>
                        <a:t>)</a:t>
                      </a:r>
                      <a:r>
                        <a:rPr lang="ja-JP" altLang="en-US" sz="700" u="none" strike="noStrike" dirty="0">
                          <a:effectLst/>
                        </a:rPr>
                        <a:t>稼働温度 </a:t>
                      </a:r>
                      <a:r>
                        <a:rPr lang="en-US" altLang="ja-JP" sz="700" u="none" strike="noStrike" dirty="0">
                          <a:effectLst/>
                        </a:rPr>
                        <a:t>: 0℃</a:t>
                      </a:r>
                      <a:r>
                        <a:rPr lang="ja-JP" altLang="en-US" sz="700" u="none" strike="noStrike" dirty="0">
                          <a:effectLst/>
                        </a:rPr>
                        <a:t>～</a:t>
                      </a:r>
                      <a:r>
                        <a:rPr lang="en-US" altLang="ja-JP" sz="700" u="none" strike="noStrike" dirty="0">
                          <a:effectLst/>
                        </a:rPr>
                        <a:t>40℃</a:t>
                      </a:r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r>
                        <a:rPr lang="en-US" altLang="ja-JP" sz="700" u="none" strike="noStrike" dirty="0">
                          <a:effectLst/>
                        </a:rPr>
                        <a:t>1U</a:t>
                      </a:r>
                      <a:r>
                        <a:rPr lang="ja-JP" altLang="en-US" sz="700" u="none" strike="noStrike" dirty="0">
                          <a:effectLst/>
                        </a:rPr>
                        <a:t>サーバーとして世界最小クラスの奥行と静音性を達成。出荷開始から</a:t>
                      </a:r>
                      <a:r>
                        <a:rPr lang="en-US" altLang="ja-JP" sz="700" u="none" strike="noStrike" dirty="0">
                          <a:effectLst/>
                        </a:rPr>
                        <a:t>2</a:t>
                      </a:r>
                      <a:r>
                        <a:rPr lang="ja-JP" altLang="en-US" sz="700" u="none" strike="noStrike" dirty="0">
                          <a:effectLst/>
                        </a:rPr>
                        <a:t>年を経て品質の優秀性も証明済み。</a:t>
                      </a:r>
                      <a:br>
                        <a:rPr lang="ja-JP" altLang="en-US" sz="700" u="none" strike="noStrike" dirty="0">
                          <a:effectLst/>
                        </a:rPr>
                      </a:b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2U-1111-000000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6503176"/>
                  </a:ext>
                </a:extLst>
              </a:tr>
            </a:tbl>
          </a:graphicData>
        </a:graphic>
      </p:graphicFrame>
      <p:pic>
        <p:nvPicPr>
          <p:cNvPr id="6" name="cc-m-imagesubtitle-image-12648051288" descr="https://image.jimcdn.com/app/cms/image/transf/dimension=320x10000:format=jpg/path/s5a4eaeab77170510/image/i7df0fdca826c95fb/version/1461455656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942551"/>
            <a:ext cx="1846263" cy="77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928170"/>
              </p:ext>
            </p:extLst>
          </p:nvPr>
        </p:nvGraphicFramePr>
        <p:xfrm>
          <a:off x="355600" y="5426075"/>
          <a:ext cx="6800850" cy="2618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1978829508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2476129002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08363493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2681438152"/>
                    </a:ext>
                  </a:extLst>
                </a:gridCol>
              </a:tblGrid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タイムシフト用のキャッシュストレージ、</a:t>
                      </a:r>
                    </a:p>
                    <a:p>
                      <a:pPr algn="l" fontAlgn="ctr"/>
                      <a:r>
                        <a:rPr lang="en-US" altLang="ja-JP" sz="900" u="none" strike="noStrike" dirty="0">
                          <a:effectLst/>
                        </a:rPr>
                        <a:t>HLS</a:t>
                      </a:r>
                      <a:r>
                        <a:rPr lang="ja-JP" altLang="en-US" sz="900" u="none" strike="noStrike" dirty="0">
                          <a:effectLst/>
                        </a:rPr>
                        <a:t>用のキャッシュストレージ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</a:p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SSD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は書き換え替え数で寿命が制限されるため、想定容量の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3-4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倍を選択します。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en-US" altLang="ja-JP" sz="800" u="none" strike="noStrike">
                          <a:effectLst/>
                        </a:rPr>
                        <a:t>SATA 2.5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altLang="ja-JP" sz="800" u="none" strike="noStrike">
                          <a:effectLst/>
                        </a:rPr>
                        <a:t>SSD 1000GB 4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SATA-S1000G4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2749436"/>
                  </a:ext>
                </a:extLst>
              </a:tr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録画映像の保存用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800" u="none" strike="noStrike">
                          <a:effectLst/>
                        </a:rPr>
                      </a:b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SATA 3.5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sz="800" u="none" strike="noStrike">
                          <a:effectLst/>
                        </a:rPr>
                        <a:t>HDD 3000GB 2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SATA-HP3000G2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014831"/>
                  </a:ext>
                </a:extLst>
              </a:tr>
              <a:tr h="1172832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データベース保護の為に必須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オムロン 無停電電源装置</a:t>
                      </a:r>
                      <a:r>
                        <a:rPr lang="en-US" altLang="ja-JP" sz="800" u="none" strike="noStrike">
                          <a:effectLst/>
                        </a:rPr>
                        <a:t>(</a:t>
                      </a:r>
                      <a:r>
                        <a:rPr lang="ja-JP" altLang="en-US" sz="800" u="none" strike="noStrike">
                          <a:effectLst/>
                        </a:rPr>
                        <a:t>常時商用給電</a:t>
                      </a:r>
                      <a:r>
                        <a:rPr lang="en-US" altLang="ja-JP" sz="800" u="none" strike="noStrike">
                          <a:effectLst/>
                        </a:rPr>
                        <a:t>/</a:t>
                      </a:r>
                      <a:r>
                        <a:rPr lang="ja-JP" altLang="en-US" sz="800" u="none" strike="noStrike">
                          <a:effectLst/>
                        </a:rPr>
                        <a:t>正弦波出力</a:t>
                      </a:r>
                      <a:r>
                        <a:rPr lang="en-US" altLang="ja-JP" sz="800" u="none" strike="noStrike">
                          <a:effectLst/>
                        </a:rPr>
                        <a:t>) 350VA/210W BY35S </a:t>
                      </a:r>
                      <a:br>
                        <a:rPr lang="en-US" altLang="ja-JP" sz="800" u="none" strike="noStrike">
                          <a:effectLst/>
                        </a:rPr>
                      </a:br>
                      <a:br>
                        <a:rPr lang="en-US" altLang="ja-JP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プリインストールサーバー試験出荷費含む　単品販売不可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endParaRPr lang="ja-JP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710882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73050" y="8474075"/>
            <a:ext cx="706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上記標準的なサーバーに</a:t>
            </a:r>
            <a:r>
              <a:rPr kumimoji="1" lang="en-US" altLang="ja-JP" dirty="0" err="1"/>
              <a:t>Docokame@VMS</a:t>
            </a:r>
            <a:r>
              <a:rPr kumimoji="1" lang="ja-JP" altLang="en-US" dirty="0"/>
              <a:t>をプリインストールして出荷します。　ソフトウェアパッケージに関してインストーラーは一切提供していません。　アプライアンスとしてご提供します。</a:t>
            </a:r>
          </a:p>
        </p:txBody>
      </p:sp>
      <p:sp>
        <p:nvSpPr>
          <p:cNvPr id="17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76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ストリーミングサーバー　</a:t>
            </a:r>
            <a:r>
              <a:rPr kumimoji="1" lang="ja-JP" altLang="en-US" sz="2000" dirty="0"/>
              <a:t>マイクロ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7825" y="1768475"/>
            <a:ext cx="6800849" cy="553998"/>
          </a:xfrm>
        </p:spPr>
        <p:txBody>
          <a:bodyPr/>
          <a:lstStyle/>
          <a:p>
            <a:r>
              <a:rPr kumimoji="1" lang="ja-JP" altLang="en-US" dirty="0"/>
              <a:t>モバイルベースの小規模システムでのマイクロなサーバー</a:t>
            </a:r>
          </a:p>
          <a:p>
            <a:r>
              <a:rPr kumimoji="1" lang="ja-JP" altLang="en-US" dirty="0"/>
              <a:t>パブリック配信として数百人規模に対応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14</a:t>
            </a:fld>
            <a:endParaRPr lang="ja-JP" altLang="en-US"/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051324"/>
              </p:ext>
            </p:extLst>
          </p:nvPr>
        </p:nvGraphicFramePr>
        <p:xfrm>
          <a:off x="355600" y="5426075"/>
          <a:ext cx="6800850" cy="1965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201">
                  <a:extLst>
                    <a:ext uri="{9D8B030D-6E8A-4147-A177-3AD203B41FA5}">
                      <a16:colId xmlns:a16="http://schemas.microsoft.com/office/drawing/2014/main" val="1978829508"/>
                    </a:ext>
                  </a:extLst>
                </a:gridCol>
                <a:gridCol w="2856200">
                  <a:extLst>
                    <a:ext uri="{9D8B030D-6E8A-4147-A177-3AD203B41FA5}">
                      <a16:colId xmlns:a16="http://schemas.microsoft.com/office/drawing/2014/main" val="2476129002"/>
                    </a:ext>
                  </a:extLst>
                </a:gridCol>
                <a:gridCol w="1059600">
                  <a:extLst>
                    <a:ext uri="{9D8B030D-6E8A-4147-A177-3AD203B41FA5}">
                      <a16:colId xmlns:a16="http://schemas.microsoft.com/office/drawing/2014/main" val="508363493"/>
                    </a:ext>
                  </a:extLst>
                </a:gridCol>
                <a:gridCol w="765849">
                  <a:extLst>
                    <a:ext uri="{9D8B030D-6E8A-4147-A177-3AD203B41FA5}">
                      <a16:colId xmlns:a16="http://schemas.microsoft.com/office/drawing/2014/main" val="2681438152"/>
                    </a:ext>
                  </a:extLst>
                </a:gridCol>
              </a:tblGrid>
              <a:tr h="65332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タイムシフト用のキャッシュストレージ、</a:t>
                      </a:r>
                    </a:p>
                    <a:p>
                      <a:pPr algn="l" fontAlgn="ctr"/>
                      <a:r>
                        <a:rPr lang="en-US" altLang="ja-JP" sz="900" u="none" strike="noStrike" dirty="0">
                          <a:effectLst/>
                        </a:rPr>
                        <a:t>HLS</a:t>
                      </a:r>
                      <a:r>
                        <a:rPr lang="ja-JP" altLang="en-US" sz="900" u="none" strike="noStrike" dirty="0">
                          <a:effectLst/>
                        </a:rPr>
                        <a:t>用のキャッシュストレージ　</a:t>
                      </a:r>
                      <a:r>
                        <a:rPr lang="en-US" altLang="ja-JP" sz="900" u="none" strike="noStrike" dirty="0">
                          <a:effectLst/>
                        </a:rPr>
                        <a:t>RAID</a:t>
                      </a:r>
                      <a:r>
                        <a:rPr lang="ja-JP" altLang="en-US" sz="900" u="none" strike="noStrike" dirty="0">
                          <a:effectLst/>
                        </a:rPr>
                        <a:t>対応可</a:t>
                      </a:r>
                    </a:p>
                    <a:p>
                      <a:pPr algn="l" fontAlgn="ctr"/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SSD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は書き換え替え数で寿命が制限されるため、想定容量の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3-4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倍を選択します。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en-US" altLang="ja-JP" sz="800" u="none" strike="noStrike">
                          <a:effectLst/>
                        </a:rPr>
                        <a:t>SATA 2.5</a:t>
                      </a:r>
                      <a:r>
                        <a:rPr lang="ja-JP" altLang="en-US" sz="800" u="none" strike="noStrike">
                          <a:effectLst/>
                        </a:rPr>
                        <a:t>インチ </a:t>
                      </a:r>
                      <a:r>
                        <a:rPr lang="en-US" altLang="ja-JP" sz="800" u="none" strike="noStrike">
                          <a:effectLst/>
                        </a:rPr>
                        <a:t>SSD 1000GB 4</a:t>
                      </a:r>
                      <a:r>
                        <a:rPr lang="ja-JP" altLang="en-US" sz="800" u="none" strike="noStrike">
                          <a:effectLst/>
                        </a:rPr>
                        <a:t>年保証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SATA-S1000G4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>
                          <a:effectLst/>
                        </a:rPr>
                        <a:t>　</a:t>
                      </a:r>
                      <a:endParaRPr lang="ja-JP" alt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2749436"/>
                  </a:ext>
                </a:extLst>
              </a:tr>
              <a:tr h="1172832">
                <a:tc>
                  <a:txBody>
                    <a:bodyPr/>
                    <a:lstStyle/>
                    <a:p>
                      <a:pPr algn="l" fontAlgn="ctr"/>
                      <a:endParaRPr lang="ja-JP" altLang="en-US" sz="900" u="none" strike="noStrike" dirty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900" u="none" strike="noStrike" dirty="0">
                          <a:effectLst/>
                        </a:rPr>
                        <a:t>データベース保護の為に必須　</a:t>
                      </a:r>
                      <a:endParaRPr lang="ja-JP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オムロン 無停電電源装置</a:t>
                      </a:r>
                      <a:r>
                        <a:rPr lang="en-US" altLang="ja-JP" sz="800" u="none" strike="noStrike">
                          <a:effectLst/>
                        </a:rPr>
                        <a:t>(</a:t>
                      </a:r>
                      <a:r>
                        <a:rPr lang="ja-JP" altLang="en-US" sz="800" u="none" strike="noStrike">
                          <a:effectLst/>
                        </a:rPr>
                        <a:t>常時商用給電</a:t>
                      </a:r>
                      <a:r>
                        <a:rPr lang="en-US" altLang="ja-JP" sz="800" u="none" strike="noStrike">
                          <a:effectLst/>
                        </a:rPr>
                        <a:t>/</a:t>
                      </a:r>
                      <a:r>
                        <a:rPr lang="ja-JP" altLang="en-US" sz="800" u="none" strike="noStrike">
                          <a:effectLst/>
                        </a:rPr>
                        <a:t>正弦波出力</a:t>
                      </a:r>
                      <a:r>
                        <a:rPr lang="en-US" altLang="ja-JP" sz="800" u="none" strike="noStrike">
                          <a:effectLst/>
                        </a:rPr>
                        <a:t>) 350VA/210W BY35S </a:t>
                      </a:r>
                      <a:br>
                        <a:rPr lang="en-US" altLang="ja-JP" sz="800" u="none" strike="noStrike">
                          <a:effectLst/>
                        </a:rPr>
                      </a:br>
                      <a:br>
                        <a:rPr lang="en-US" altLang="ja-JP" sz="800" u="none" strike="noStrike">
                          <a:effectLst/>
                        </a:rPr>
                      </a:br>
                      <a:r>
                        <a:rPr lang="ja-JP" altLang="en-US" sz="800" u="none" strike="noStrike">
                          <a:effectLst/>
                        </a:rPr>
                        <a:t>プリインストールサーバー試験出荷費含む　単品販売不可</a:t>
                      </a: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br>
                        <a:rPr lang="ja-JP" altLang="en-US" sz="800" u="none" strike="noStrike">
                          <a:effectLst/>
                        </a:rPr>
                      </a:br>
                      <a:endParaRPr lang="ja-JP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>
                          <a:effectLst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u="none" strike="noStrike" dirty="0">
                          <a:effectLst/>
                        </a:rPr>
                        <a:t>　</a:t>
                      </a:r>
                      <a:endParaRPr lang="ja-JP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710882"/>
                  </a:ext>
                </a:extLst>
              </a:tr>
            </a:tbl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295274" y="7931745"/>
            <a:ext cx="706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上記標準的なサーバーに</a:t>
            </a:r>
            <a:r>
              <a:rPr kumimoji="1" lang="en-US" altLang="ja-JP" dirty="0" err="1"/>
              <a:t>Docokame@VMS</a:t>
            </a:r>
            <a:r>
              <a:rPr kumimoji="1" lang="ja-JP" altLang="en-US" dirty="0"/>
              <a:t>をプリインストールして出荷します。　ソフトウェアパッケージに関してインストーラーは一切提供していません。　アプライアンスとしてご提供します。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10</a:t>
            </a:r>
            <a:r>
              <a:rPr kumimoji="1" lang="ja-JP" altLang="en-US" dirty="0"/>
              <a:t>人以上の同時アクセスには</a:t>
            </a:r>
            <a:r>
              <a:rPr kumimoji="1" lang="en-US" altLang="ja-JP" dirty="0"/>
              <a:t>Windows Server OS</a:t>
            </a:r>
            <a:r>
              <a:rPr kumimoji="1" lang="ja-JP" altLang="en-US" dirty="0"/>
              <a:t>にアップグレードが必要です。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47035"/>
              </p:ext>
            </p:extLst>
          </p:nvPr>
        </p:nvGraphicFramePr>
        <p:xfrm>
          <a:off x="332842" y="2530475"/>
          <a:ext cx="6823608" cy="2834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3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6084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100" u="none" strike="noStrike" dirty="0">
                          <a:effectLst/>
                        </a:rPr>
                        <a:t>　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GIGABYTE Intel Core i3-6100U </a:t>
                      </a:r>
                      <a:r>
                        <a:rPr lang="ja-JP" altLang="en-US" sz="1000" u="none" strike="noStrike" dirty="0">
                          <a:effectLst/>
                        </a:rPr>
                        <a:t>搭載 ウルトラコンパクト</a:t>
                      </a:r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3</a:t>
                      </a:r>
                      <a:r>
                        <a:rPr lang="ja-JP" altLang="en-US" sz="1000" u="none" strike="noStrike" dirty="0">
                          <a:effectLst/>
                        </a:rPr>
                        <a:t>年保証</a:t>
                      </a:r>
                      <a:br>
                        <a:rPr lang="ja-JP" altLang="en-US" sz="1000" u="none" strike="noStrike" dirty="0">
                          <a:effectLst/>
                        </a:rPr>
                      </a:br>
                      <a:br>
                        <a:rPr lang="ja-JP" altLang="en-US" sz="1000" u="none" strike="noStrike" dirty="0">
                          <a:effectLst/>
                        </a:rPr>
                      </a:br>
                      <a:r>
                        <a:rPr lang="en-US" altLang="ja-JP" sz="1000" u="none" strike="noStrike" dirty="0">
                          <a:effectLst/>
                        </a:rPr>
                        <a:t>OS  Windows 8.1 Pro Embedded 64Bits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第</a:t>
                      </a:r>
                      <a:r>
                        <a:rPr lang="en-US" altLang="ja-JP" sz="800" u="none" strike="noStrike" dirty="0">
                          <a:effectLst/>
                        </a:rPr>
                        <a:t>6</a:t>
                      </a:r>
                      <a:r>
                        <a:rPr lang="ja-JP" altLang="en-US" sz="800" u="none" strike="noStrike" dirty="0">
                          <a:effectLst/>
                        </a:rPr>
                        <a:t>世代 </a:t>
                      </a:r>
                      <a:r>
                        <a:rPr lang="en-US" altLang="ja-JP" sz="800" u="none" strike="noStrike" dirty="0">
                          <a:effectLst/>
                        </a:rPr>
                        <a:t>Intel® Core™ </a:t>
                      </a:r>
                      <a:r>
                        <a:rPr lang="ja-JP" altLang="en-US" sz="800" u="none" strike="noStrike" dirty="0">
                          <a:effectLst/>
                        </a:rPr>
                        <a:t>プロセッサー搭載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ウルトラコンパクト設計 </a:t>
                      </a:r>
                      <a:r>
                        <a:rPr lang="en-US" altLang="ja-JP" sz="800" u="none" strike="noStrike" dirty="0">
                          <a:effectLst/>
                        </a:rPr>
                        <a:t>0.6L (46.8 x 112.6 x 119.4mm)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2.5” HDD/SSD, 7.0/9.5 mm</a:t>
                      </a:r>
                      <a:r>
                        <a:rPr lang="ja-JP" altLang="en-US" sz="800" u="none" strike="noStrike" dirty="0">
                          <a:effectLst/>
                        </a:rPr>
                        <a:t>用ハードドライブ</a:t>
                      </a:r>
                      <a:r>
                        <a:rPr lang="en-US" altLang="ja-JP" sz="800" u="none" strike="noStrike" dirty="0">
                          <a:effectLst/>
                        </a:rPr>
                        <a:t>(1 x 6 </a:t>
                      </a:r>
                      <a:r>
                        <a:rPr lang="en-US" altLang="ja-JP" sz="800" u="none" strike="noStrike" dirty="0" err="1">
                          <a:effectLst/>
                        </a:rPr>
                        <a:t>Gbps</a:t>
                      </a:r>
                      <a:r>
                        <a:rPr lang="en-US" altLang="ja-JP" sz="800" u="none" strike="noStrike" dirty="0">
                          <a:effectLst/>
                        </a:rPr>
                        <a:t> SATA 3)</a:t>
                      </a:r>
                      <a:r>
                        <a:rPr lang="ja-JP" altLang="en-US" sz="800" u="none" strike="noStrike" dirty="0">
                          <a:effectLst/>
                        </a:rPr>
                        <a:t>をサポート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1 x M.2 SSD (2280) </a:t>
                      </a:r>
                      <a:r>
                        <a:rPr lang="ja-JP" altLang="en-US" sz="800" u="none" strike="noStrike" dirty="0">
                          <a:effectLst/>
                        </a:rPr>
                        <a:t>スロット </a:t>
                      </a:r>
                      <a:r>
                        <a:rPr lang="en-US" altLang="ja-JP" sz="800" u="none" strike="noStrike" dirty="0">
                          <a:effectLst/>
                        </a:rPr>
                        <a:t>0GB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2 x SO-DIMM DDR3L </a:t>
                      </a:r>
                      <a:r>
                        <a:rPr lang="ja-JP" altLang="en-US" sz="800" u="none" strike="noStrike" dirty="0">
                          <a:effectLst/>
                        </a:rPr>
                        <a:t>スロット </a:t>
                      </a:r>
                      <a:r>
                        <a:rPr lang="en-US" altLang="ja-JP" sz="800" u="none" strike="noStrike" dirty="0">
                          <a:effectLst/>
                        </a:rPr>
                        <a:t>(1600 MHz) 8GB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Intel® IEEE 802.11 ac ,</a:t>
                      </a:r>
                      <a:r>
                        <a:rPr lang="ja-JP" altLang="en-US" sz="800" u="none" strike="noStrike" dirty="0">
                          <a:effectLst/>
                        </a:rPr>
                        <a:t>デュアルバンド </a:t>
                      </a:r>
                      <a:r>
                        <a:rPr lang="en-US" altLang="ja-JP" sz="800" u="none" strike="noStrike" dirty="0">
                          <a:effectLst/>
                        </a:rPr>
                        <a:t>Wi-Fi &amp; Bluetooth 4.2 NGFF M.2 </a:t>
                      </a:r>
                      <a:r>
                        <a:rPr lang="ja-JP" altLang="en-US" sz="800" u="none" strike="noStrike" dirty="0">
                          <a:effectLst/>
                        </a:rPr>
                        <a:t>カード搭載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HDMI</a:t>
                      </a:r>
                      <a:r>
                        <a:rPr lang="ja-JP" altLang="en-US" sz="800" u="none" strike="noStrike" dirty="0">
                          <a:effectLst/>
                        </a:rPr>
                        <a:t>と</a:t>
                      </a:r>
                      <a:r>
                        <a:rPr lang="en-US" altLang="ja-JP" sz="800" u="none" strike="noStrike" dirty="0">
                          <a:effectLst/>
                        </a:rPr>
                        <a:t>Mini DisplayPort</a:t>
                      </a:r>
                      <a:r>
                        <a:rPr lang="ja-JP" altLang="en-US" sz="800" u="none" strike="noStrike" dirty="0">
                          <a:effectLst/>
                        </a:rPr>
                        <a:t>用出力端子</a:t>
                      </a:r>
                      <a:r>
                        <a:rPr lang="en-US" altLang="ja-JP" sz="800" u="none" strike="noStrike" dirty="0">
                          <a:effectLst/>
                        </a:rPr>
                        <a:t>(2</a:t>
                      </a:r>
                      <a:r>
                        <a:rPr lang="ja-JP" altLang="en-US" sz="800" u="none" strike="noStrike" dirty="0">
                          <a:effectLst/>
                        </a:rPr>
                        <a:t>画面表示サポート</a:t>
                      </a:r>
                      <a:r>
                        <a:rPr lang="en-US" altLang="ja-JP" sz="800" u="none" strike="noStrike" dirty="0">
                          <a:effectLst/>
                        </a:rPr>
                        <a:t>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Intel® HD Graphics 520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4 x USB 3.0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Intel Gigabit LAN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r>
                        <a:rPr lang="ja-JP" altLang="en-US" sz="800" u="none" strike="noStrike" dirty="0">
                          <a:effectLst/>
                        </a:rPr>
                        <a:t>ヘッドフォン</a:t>
                      </a:r>
                      <a:r>
                        <a:rPr lang="en-US" altLang="ja-JP" sz="800" u="none" strike="noStrike" dirty="0">
                          <a:effectLst/>
                        </a:rPr>
                        <a:t>/</a:t>
                      </a:r>
                      <a:r>
                        <a:rPr lang="ja-JP" altLang="en-US" sz="800" u="none" strike="noStrike" dirty="0">
                          <a:effectLst/>
                        </a:rPr>
                        <a:t>マイク端子</a:t>
                      </a:r>
                      <a:br>
                        <a:rPr lang="ja-JP" altLang="en-US" sz="800" u="none" strike="noStrike" dirty="0">
                          <a:effectLst/>
                        </a:rPr>
                      </a:br>
                      <a:r>
                        <a:rPr lang="en-US" altLang="ja-JP" sz="800" u="none" strike="noStrike" dirty="0">
                          <a:effectLst/>
                        </a:rPr>
                        <a:t>VESA</a:t>
                      </a:r>
                      <a:r>
                        <a:rPr lang="ja-JP" altLang="en-US" sz="800" u="none" strike="noStrike" dirty="0">
                          <a:effectLst/>
                        </a:rPr>
                        <a:t>対応マウントブラケットを付属 </a:t>
                      </a:r>
                      <a:r>
                        <a:rPr lang="en-US" altLang="ja-JP" sz="800" u="none" strike="noStrike" dirty="0">
                          <a:effectLst/>
                        </a:rPr>
                        <a:t>(75 x 75mm + 100 x 100mm)</a:t>
                      </a:r>
                      <a:br>
                        <a:rPr lang="en-US" altLang="ja-JP" sz="800" u="none" strike="noStrike" dirty="0">
                          <a:effectLst/>
                        </a:rPr>
                      </a:br>
                      <a:br>
                        <a:rPr lang="en-US" altLang="ja-JP" sz="800" u="none" strike="noStrike" dirty="0">
                          <a:effectLst/>
                        </a:rPr>
                      </a:b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MQ-2221-000000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ja-JP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2" descr="http://ecx.images-amazon.com/images/I/61Mkb7mh5iL._SL10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3389773"/>
            <a:ext cx="1316088" cy="11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68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ストリーミンソフトウェア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15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263650" y="1433901"/>
            <a:ext cx="297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Standard 20</a:t>
            </a:r>
            <a:r>
              <a:rPr lang="ja-JP" altLang="en-US" sz="1400" b="1" dirty="0">
                <a:solidFill>
                  <a:srgbClr val="367614"/>
                </a:solidFill>
                <a:latin typeface="Roboto"/>
              </a:rPr>
              <a:t>同時ユーザ</a:t>
            </a:r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/20</a:t>
            </a:r>
            <a:r>
              <a:rPr lang="ja-JP" altLang="en-US" sz="1400" b="1" dirty="0">
                <a:solidFill>
                  <a:srgbClr val="367614"/>
                </a:solidFill>
                <a:latin typeface="Roboto"/>
              </a:rPr>
              <a:t>ストリーム 登録カメラ数最大</a:t>
            </a:r>
            <a:r>
              <a:rPr lang="en-US" altLang="ja-JP" sz="1400" b="1" dirty="0">
                <a:solidFill>
                  <a:srgbClr val="367614"/>
                </a:solidFill>
                <a:latin typeface="Roboto"/>
              </a:rPr>
              <a:t>20</a:t>
            </a:r>
            <a:br>
              <a:rPr lang="en-US" altLang="ja-JP" sz="1400" b="1" dirty="0">
                <a:solidFill>
                  <a:srgbClr val="367614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dirty="0">
                <a:solidFill>
                  <a:srgbClr val="367614"/>
                </a:solidFill>
                <a:latin typeface="Roboto"/>
              </a:rPr>
              <a:t>Windows 7/8</a:t>
            </a:r>
            <a:r>
              <a:rPr lang="ja-JP" altLang="en-US" sz="1400" dirty="0">
                <a:solidFill>
                  <a:srgbClr val="367614"/>
                </a:solidFill>
                <a:latin typeface="Roboto"/>
              </a:rPr>
              <a:t>では</a:t>
            </a:r>
            <a:r>
              <a:rPr lang="en-US" altLang="ja-JP" sz="1400" dirty="0">
                <a:solidFill>
                  <a:srgbClr val="367614"/>
                </a:solidFill>
                <a:latin typeface="Roboto"/>
              </a:rPr>
              <a:t>10</a:t>
            </a:r>
            <a:r>
              <a:rPr lang="ja-JP" altLang="en-US" sz="1400" dirty="0">
                <a:solidFill>
                  <a:srgbClr val="367614"/>
                </a:solidFill>
                <a:latin typeface="Roboto"/>
              </a:rPr>
              <a:t>同時ユーザまで。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Standard</a:t>
            </a:r>
            <a:br>
              <a:rPr lang="en-US" altLang="ja-JP" sz="1400" b="1" dirty="0">
                <a:solidFill>
                  <a:srgbClr val="424242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4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4102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33901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-31750" y="2149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Standard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63650" y="3914993"/>
            <a:ext cx="2819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Pro 200</a:t>
            </a:r>
            <a:r>
              <a:rPr lang="ja-JP" altLang="en-US" sz="1400" b="1" dirty="0">
                <a:solidFill>
                  <a:srgbClr val="025197"/>
                </a:solidFill>
                <a:latin typeface="Roboto"/>
              </a:rPr>
              <a:t>同時ユーザ</a:t>
            </a:r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/200</a:t>
            </a:r>
            <a:r>
              <a:rPr lang="ja-JP" altLang="en-US" sz="1400" b="1" dirty="0">
                <a:solidFill>
                  <a:srgbClr val="025197"/>
                </a:solidFill>
                <a:latin typeface="Roboto"/>
              </a:rPr>
              <a:t>ストリーム 登録カメラ数最大</a:t>
            </a:r>
            <a:r>
              <a:rPr lang="en-US" altLang="ja-JP" sz="1400" b="1" dirty="0">
                <a:solidFill>
                  <a:srgbClr val="025197"/>
                </a:solidFill>
                <a:latin typeface="Roboto"/>
              </a:rPr>
              <a:t>200</a:t>
            </a:r>
            <a:br>
              <a:rPr lang="en-US" altLang="ja-JP" sz="1400" b="1" dirty="0">
                <a:solidFill>
                  <a:srgbClr val="025197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025197"/>
                </a:solidFill>
                <a:latin typeface="Roboto"/>
              </a:rPr>
              <a:t> 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Pro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4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199,800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18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978275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-31750" y="46640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Pro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60475" y="6180642"/>
            <a:ext cx="30511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Roboto"/>
              </a:rPr>
              <a:t>Enterprise </a:t>
            </a:r>
            <a:r>
              <a:rPr lang="ja-JP" altLang="en-US" sz="1400" b="1" dirty="0">
                <a:solidFill>
                  <a:srgbClr val="FF0000"/>
                </a:solidFill>
                <a:latin typeface="Roboto"/>
              </a:rPr>
              <a:t>無制限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 </a:t>
            </a:r>
            <a:br>
              <a:rPr lang="ja-JP" altLang="en-US" sz="1400" dirty="0">
                <a:solidFill>
                  <a:srgbClr val="424242"/>
                </a:solidFill>
                <a:latin typeface="Roboto"/>
              </a:rPr>
            </a:b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en-US" altLang="ja-JP" sz="1400" b="1" dirty="0">
                <a:solidFill>
                  <a:srgbClr val="424242"/>
                </a:solidFill>
                <a:latin typeface="Roboto"/>
              </a:rPr>
              <a:t>Enterprise</a:t>
            </a:r>
            <a:endParaRPr lang="ja-JP" altLang="en-US" sz="1400" dirty="0">
              <a:solidFill>
                <a:srgbClr val="424242"/>
              </a:solidFill>
              <a:latin typeface="Roboto"/>
            </a:endParaRP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どこカメ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@VMS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は</a:t>
            </a:r>
            <a:r>
              <a:rPr lang="ja-JP" altLang="en-US" sz="1400" dirty="0">
                <a:solidFill>
                  <a:srgbClr val="3299BB"/>
                </a:solidFill>
                <a:latin typeface="Roboto"/>
                <a:hlinkClick r:id="rId4" tooltip="アプライアンス"/>
              </a:rPr>
              <a:t>アプライアンス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で提供されます。*</a:t>
            </a:r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1)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399,800-</a:t>
            </a:r>
          </a:p>
          <a:p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分散サーバー用ライセンス</a:t>
            </a:r>
          </a:p>
          <a:p>
            <a:r>
              <a:rPr lang="en-US" altLang="ja-JP" sz="1400" dirty="0">
                <a:solidFill>
                  <a:srgbClr val="424242"/>
                </a:solidFill>
                <a:latin typeface="Roboto"/>
              </a:rPr>
              <a:t>MSRP 99,800</a:t>
            </a:r>
            <a:r>
              <a:rPr lang="ja-JP" altLang="en-US" sz="1400" dirty="0">
                <a:solidFill>
                  <a:srgbClr val="424242"/>
                </a:solidFill>
                <a:latin typeface="Roboto"/>
              </a:rPr>
              <a:t>円</a:t>
            </a:r>
            <a:endParaRPr lang="ja-JP" altLang="en-US" sz="1400" b="0" i="0" dirty="0">
              <a:solidFill>
                <a:srgbClr val="424242"/>
              </a:solidFill>
              <a:effectLst/>
              <a:latin typeface="Roboto"/>
            </a:endParaRPr>
          </a:p>
        </p:txBody>
      </p:sp>
      <p:pic>
        <p:nvPicPr>
          <p:cNvPr id="21" name="Picture 6" descr="https://image.jimcdn.com/app/cms/image/transf/none/path/s58a8c1f1bac47bbb/image/ie896aff58769c284/version/1435419490/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226175"/>
            <a:ext cx="10858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-31750" y="69500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BankGothic Md BT" panose="020B0807020203060204" pitchFamily="34" charset="0"/>
              </a:rPr>
              <a:t>Enterprise</a:t>
            </a:r>
            <a:endParaRPr kumimoji="1" lang="ja-JP" altLang="en-US" sz="1200" dirty="0">
              <a:solidFill>
                <a:srgbClr val="FF0000"/>
              </a:solidFill>
              <a:latin typeface="BankGothic Md BT" panose="020B0807020203060204" pitchFamily="34" charset="0"/>
            </a:endParaRPr>
          </a:p>
        </p:txBody>
      </p:sp>
      <p:sp>
        <p:nvSpPr>
          <p:cNvPr id="2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50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16</a:t>
            </a:fld>
            <a:endParaRPr lang="ja-JP" altLang="en-US"/>
          </a:p>
        </p:txBody>
      </p:sp>
      <p:pic>
        <p:nvPicPr>
          <p:cNvPr id="14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20650" y="542607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選択肢として完全ワイヤレスまたはワイヤ使用があります。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6150" name="Picture 6" descr="https://i.ytimg.com/vi/ezPpowwlAZs/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6950075"/>
            <a:ext cx="3613890" cy="27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 flipH="1" flipV="1">
            <a:off x="542925" y="7606110"/>
            <a:ext cx="1939925" cy="91440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61355" y="6953429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0650" y="611187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　</a:t>
            </a:r>
            <a:r>
              <a:rPr kumimoji="1" lang="en-US" altLang="ja-JP" dirty="0"/>
              <a:t>Sony Action Cam</a:t>
            </a:r>
            <a:r>
              <a:rPr kumimoji="1" lang="ja-JP" altLang="en-US" dirty="0"/>
              <a:t>を</a:t>
            </a:r>
            <a:r>
              <a:rPr kumimoji="1" lang="en-US" altLang="ja-JP" dirty="0"/>
              <a:t>Android</a:t>
            </a:r>
            <a:r>
              <a:rPr kumimoji="1" lang="ja-JP" altLang="en-US" dirty="0"/>
              <a:t>スマホ経由で</a:t>
            </a:r>
            <a:endParaRPr kumimoji="1" lang="en-US" altLang="ja-JP" dirty="0"/>
          </a:p>
          <a:p>
            <a:r>
              <a:rPr kumimoji="1" lang="en-US" altLang="ja-JP" dirty="0" err="1"/>
              <a:t>Docokame@VMS</a:t>
            </a:r>
            <a:r>
              <a:rPr kumimoji="1" lang="ja-JP" altLang="en-US" dirty="0"/>
              <a:t>に配信</a:t>
            </a:r>
          </a:p>
        </p:txBody>
      </p:sp>
      <p:sp>
        <p:nvSpPr>
          <p:cNvPr id="2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22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32" y="6321660"/>
            <a:ext cx="7096125" cy="31527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17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911850" y="6075144"/>
            <a:ext cx="533400" cy="800639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15050" y="5511057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26280" y="78406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2.4GHz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01850" y="78394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2.4GHz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1263650" y="8208744"/>
            <a:ext cx="609600" cy="1752600"/>
          </a:xfrm>
          <a:prstGeom prst="straightConnector1">
            <a:avLst/>
          </a:prstGeom>
          <a:ln w="635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873250" y="9580344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5GHz</a:t>
            </a:r>
          </a:p>
          <a:p>
            <a:r>
              <a:rPr lang="en-US" altLang="ja-JP" dirty="0"/>
              <a:t>3G/4G/LTE</a:t>
            </a:r>
            <a:endParaRPr kumimoji="1" lang="ja-JP" altLang="en-US" dirty="0"/>
          </a:p>
        </p:txBody>
      </p: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22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3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juggly.cn/wpjuggly/wp-content/uploads/2016/05/LG-Action-Cam-LTE-48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6228783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18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ワイヤレス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4083050" y="5802610"/>
            <a:ext cx="2226627" cy="105249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115050" y="5511057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ダイレクト</a:t>
            </a:r>
            <a:r>
              <a:rPr kumimoji="1" lang="en-US" altLang="ja-JP" dirty="0"/>
              <a:t>LTE</a:t>
            </a:r>
            <a:endParaRPr kumimoji="1" lang="ja-JP" altLang="en-US" dirty="0"/>
          </a:p>
        </p:txBody>
      </p: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40450" y="7635875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日本での</a:t>
            </a:r>
          </a:p>
          <a:p>
            <a:r>
              <a:rPr kumimoji="1" lang="ja-JP" altLang="en-US" sz="1400" dirty="0"/>
              <a:t>発売は未定</a:t>
            </a:r>
          </a:p>
        </p:txBody>
      </p:sp>
      <p:sp>
        <p:nvSpPr>
          <p:cNvPr id="21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63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985" y="6094163"/>
            <a:ext cx="3595192" cy="4038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19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4083050" y="5802610"/>
            <a:ext cx="2226627" cy="1052491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47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350" y="5502275"/>
            <a:ext cx="3915468" cy="2514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フィールドサービス</a:t>
            </a:r>
          </a:p>
        </p:txBody>
      </p:sp>
      <p:pic>
        <p:nvPicPr>
          <p:cNvPr id="1028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459" y="5349875"/>
            <a:ext cx="3595192" cy="4038600"/>
          </a:xfrm>
          <a:prstGeom prst="rect">
            <a:avLst/>
          </a:prstGeom>
        </p:spPr>
      </p:pic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708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7" y="6311690"/>
            <a:ext cx="5191200" cy="26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20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073650" y="5802611"/>
            <a:ext cx="1236027" cy="1665916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45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31" y="5939084"/>
            <a:ext cx="4448919" cy="303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21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650" y="561794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USB</a:t>
            </a:r>
            <a:r>
              <a:rPr kumimoji="1" lang="ja-JP" altLang="en-US" dirty="0"/>
              <a:t>接続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499837" y="5802611"/>
            <a:ext cx="3809840" cy="115871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genetec.com/Images/EN/Blog/Blog-Vidcie-Matt-Hat-Clip-Working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1235075"/>
            <a:ext cx="727449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15050" y="5511057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WiFi</a:t>
            </a:r>
            <a:endParaRPr kumimoji="1" lang="en-US" altLang="ja-JP" dirty="0"/>
          </a:p>
          <a:p>
            <a:r>
              <a:rPr kumimoji="1" lang="en-US" altLang="ja-JP" dirty="0"/>
              <a:t>3G/4G/LTE</a:t>
            </a:r>
            <a:r>
              <a:rPr kumimoji="1" lang="ja-JP" altLang="en-US" dirty="0"/>
              <a:t>のみ</a:t>
            </a:r>
          </a:p>
        </p:txBody>
      </p:sp>
      <p:sp>
        <p:nvSpPr>
          <p:cNvPr id="14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93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22</a:t>
            </a:fld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863600" y="1692275"/>
            <a:ext cx="5829300" cy="7772400"/>
            <a:chOff x="1657350" y="0"/>
            <a:chExt cx="5829300" cy="77724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0"/>
              <a:ext cx="5829300" cy="77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円/楕円 4"/>
            <p:cNvSpPr/>
            <p:nvPr/>
          </p:nvSpPr>
          <p:spPr>
            <a:xfrm>
              <a:off x="3923928" y="116632"/>
              <a:ext cx="1368152" cy="19442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cxnSp>
        <p:nvCxnSpPr>
          <p:cNvPr id="8" name="直線矢印コネクタ 7"/>
          <p:cNvCxnSpPr/>
          <p:nvPr/>
        </p:nvCxnSpPr>
        <p:spPr>
          <a:xfrm flipV="1">
            <a:off x="3854450" y="4054475"/>
            <a:ext cx="3200400" cy="19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77850" y="9540875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詳細は </a:t>
            </a:r>
            <a:r>
              <a:rPr kumimoji="1" lang="en-US" altLang="ja-JP" dirty="0">
                <a:hlinkClick r:id="rId4"/>
              </a:rPr>
              <a:t>http://docokame.com</a:t>
            </a:r>
            <a:r>
              <a:rPr kumimoji="1" lang="ja-JP" altLang="en-US" dirty="0"/>
              <a:t>　</a:t>
            </a:r>
            <a:r>
              <a:rPr lang="ja-JP" altLang="en-US" dirty="0"/>
              <a:t>サポートの</a:t>
            </a:r>
          </a:p>
          <a:p>
            <a:r>
              <a:rPr lang="en-US" altLang="ja-JP" dirty="0" err="1">
                <a:hlinkClick r:id="rId5"/>
              </a:rPr>
              <a:t>Docokame@VMS</a:t>
            </a:r>
            <a:r>
              <a:rPr lang="en-US" altLang="ja-JP" dirty="0">
                <a:hlinkClick r:id="rId5"/>
              </a:rPr>
              <a:t> PC&amp;</a:t>
            </a:r>
            <a:r>
              <a:rPr lang="ja-JP" altLang="en-US" dirty="0">
                <a:hlinkClick r:id="rId5"/>
              </a:rPr>
              <a:t>スマートフォン アプリの設定ノウハウ</a:t>
            </a:r>
            <a:endParaRPr lang="ja-JP" altLang="en-US" dirty="0"/>
          </a:p>
        </p:txBody>
      </p:sp>
      <p:sp>
        <p:nvSpPr>
          <p:cNvPr id="23" name="object 117"/>
          <p:cNvSpPr/>
          <p:nvPr/>
        </p:nvSpPr>
        <p:spPr>
          <a:xfrm>
            <a:off x="3069056" y="10217102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89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端末デバイスと構成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23</a:t>
            </a:fld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" y="1167062"/>
            <a:ext cx="5791200" cy="775350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77850" y="9083675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詳細は </a:t>
            </a:r>
            <a:r>
              <a:rPr kumimoji="1" lang="en-US" altLang="ja-JP" dirty="0">
                <a:hlinkClick r:id="rId4"/>
              </a:rPr>
              <a:t>http://docokame.com</a:t>
            </a:r>
            <a:r>
              <a:rPr kumimoji="1" lang="ja-JP" altLang="en-US" dirty="0"/>
              <a:t>　</a:t>
            </a:r>
            <a:r>
              <a:rPr lang="ja-JP" altLang="en-US" dirty="0"/>
              <a:t>サポートの</a:t>
            </a:r>
          </a:p>
          <a:p>
            <a:r>
              <a:rPr lang="en-US" altLang="ja-JP" dirty="0" err="1">
                <a:hlinkClick r:id="rId5"/>
              </a:rPr>
              <a:t>Docokame@VMS</a:t>
            </a:r>
            <a:r>
              <a:rPr lang="en-US" altLang="ja-JP" dirty="0">
                <a:hlinkClick r:id="rId5"/>
              </a:rPr>
              <a:t> PC&amp;</a:t>
            </a:r>
            <a:r>
              <a:rPr lang="ja-JP" altLang="en-US" dirty="0">
                <a:hlinkClick r:id="rId5"/>
              </a:rPr>
              <a:t>スマートフォン アプリの設定ノウハウ</a:t>
            </a:r>
            <a:endParaRPr lang="ja-JP" altLang="en-US" dirty="0"/>
          </a:p>
        </p:txBody>
      </p:sp>
      <p:sp>
        <p:nvSpPr>
          <p:cNvPr id="11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775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監視カメラの接続と配信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24</a:t>
            </a:fld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441" y="1235075"/>
            <a:ext cx="176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専用の小型カメラをヘルメットやキャップに取り付けて使う。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" y="1158874"/>
            <a:ext cx="7478060" cy="5334001"/>
          </a:xfrm>
          <a:prstGeom prst="rect">
            <a:avLst/>
          </a:prstGeom>
        </p:spPr>
      </p:pic>
      <p:sp>
        <p:nvSpPr>
          <p:cNvPr id="6" name="楕円 5"/>
          <p:cNvSpPr/>
          <p:nvPr/>
        </p:nvSpPr>
        <p:spPr>
          <a:xfrm>
            <a:off x="2254250" y="3673475"/>
            <a:ext cx="609600" cy="228600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4050" y="6492875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ネットワーク監視カメラとの接続は</a:t>
            </a:r>
            <a:r>
              <a:rPr kumimoji="1" lang="en-US" altLang="ja-JP" dirty="0"/>
              <a:t>RTSP</a:t>
            </a:r>
            <a:r>
              <a:rPr kumimoji="1" lang="ja-JP" altLang="en-US" dirty="0"/>
              <a:t>を使用して接続します。</a:t>
            </a:r>
          </a:p>
          <a:p>
            <a:r>
              <a:rPr lang="ja-JP" altLang="en-US" dirty="0"/>
              <a:t>音声は</a:t>
            </a:r>
            <a:r>
              <a:rPr lang="en-US" altLang="ja-JP" dirty="0"/>
              <a:t>AAC</a:t>
            </a:r>
            <a:r>
              <a:rPr lang="ja-JP" altLang="en-US" dirty="0"/>
              <a:t>をサポートしていれば高品質の音声も同時に配信可能です。</a:t>
            </a:r>
          </a:p>
          <a:p>
            <a:r>
              <a:rPr lang="en-US" altLang="ja-JP" dirty="0"/>
              <a:t>AAC</a:t>
            </a:r>
            <a:r>
              <a:rPr lang="ja-JP" altLang="en-US" dirty="0"/>
              <a:t>サポートの名ジャーブランド</a:t>
            </a:r>
          </a:p>
          <a:p>
            <a:r>
              <a:rPr kumimoji="1" lang="en-US" altLang="ja-JP" dirty="0"/>
              <a:t>AXIS SONY BOSCH Panasonic </a:t>
            </a:r>
            <a:r>
              <a:rPr kumimoji="1" lang="en-US" altLang="ja-JP" dirty="0" err="1"/>
              <a:t>Vivotek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最大のアドバンテージはタイムラプス機能です。</a:t>
            </a:r>
            <a:endParaRPr kumimoji="1" lang="ja-JP" altLang="en-US" dirty="0"/>
          </a:p>
        </p:txBody>
      </p:sp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79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annett-cdn.com/-mm-/ac8c6e7ac28e00a637f83dd2f5aec49421a95dbe/c=162-0-2753-1948&amp;r=x404&amp;c=534x401/local/-/media/Louisville/2014/10/27/2-twotechstartupsj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5883275"/>
            <a:ext cx="3247447" cy="24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echcrunchjp.files.wordpress.com/2016/03/basketballgame.png?w=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13" y="5883275"/>
            <a:ext cx="435723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2841" y="393785"/>
            <a:ext cx="6890816" cy="646331"/>
          </a:xfrm>
        </p:spPr>
        <p:txBody>
          <a:bodyPr/>
          <a:lstStyle/>
          <a:p>
            <a:r>
              <a:rPr kumimoji="1" lang="ja-JP" altLang="en-US" dirty="0"/>
              <a:t>放送</a:t>
            </a:r>
          </a:p>
        </p:txBody>
      </p:sp>
      <p:sp>
        <p:nvSpPr>
          <p:cNvPr id="10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http://3.bp.blogspot.com/-GFHa15H72WA/UEsFg7Jt3ZI/AAAAAAAABTQ/AEE-q37cNxc/s1600/minicas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1082675"/>
            <a:ext cx="757928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5875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5"/>
            <a:ext cx="7556500" cy="1137285"/>
          </a:xfrm>
          <a:custGeom>
            <a:avLst/>
            <a:gdLst/>
            <a:ahLst/>
            <a:cxnLst/>
            <a:rect l="l" t="t" r="r" b="b"/>
            <a:pathLst>
              <a:path w="7556500" h="1137285">
                <a:moveTo>
                  <a:pt x="0" y="1136954"/>
                </a:moveTo>
                <a:lnTo>
                  <a:pt x="7555992" y="1136954"/>
                </a:lnTo>
                <a:lnTo>
                  <a:pt x="7555992" y="0"/>
                </a:lnTo>
                <a:lnTo>
                  <a:pt x="0" y="0"/>
                </a:lnTo>
                <a:lnTo>
                  <a:pt x="0" y="113695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4695" y="7531748"/>
            <a:ext cx="2587992" cy="1982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01045" y="7538097"/>
            <a:ext cx="2575560" cy="1969770"/>
          </a:xfrm>
          <a:prstGeom prst="rect">
            <a:avLst/>
          </a:prstGeom>
          <a:ln w="13969">
            <a:solidFill>
              <a:srgbClr val="231F20"/>
            </a:solidFill>
          </a:ln>
        </p:spPr>
        <p:txBody>
          <a:bodyPr vert="vert" wrap="square" lIns="0" tIns="0" rIns="0" bIns="0" rtlCol="0">
            <a:spAutoFit/>
          </a:bodyPr>
          <a:lstStyle/>
          <a:p>
            <a:pPr marL="142240" marR="1172845">
              <a:lnSpc>
                <a:spcPct val="108000"/>
              </a:lnSpc>
            </a:pP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そうだわ どこカメで 中継して 化学薬品の 専門家に 指示を！</a:t>
            </a:r>
            <a:endParaRPr sz="1000" dirty="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968" y="459069"/>
            <a:ext cx="6909434" cy="553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b="1" spc="-930" dirty="0">
                <a:solidFill>
                  <a:srgbClr val="FFFFFF"/>
                </a:solidFill>
                <a:latin typeface="Microsoft JhengHei"/>
                <a:cs typeface="Microsoft JhengHei"/>
              </a:rPr>
              <a:t>ウェアラブ</a:t>
            </a:r>
            <a:r>
              <a:rPr sz="4150" b="1" spc="-570" dirty="0">
                <a:solidFill>
                  <a:srgbClr val="FFFFFF"/>
                </a:solidFill>
                <a:latin typeface="Microsoft JhengHei"/>
                <a:cs typeface="Microsoft JhengHei"/>
              </a:rPr>
              <a:t>ル</a:t>
            </a:r>
            <a:r>
              <a:rPr sz="3300" b="1" spc="-665" dirty="0">
                <a:solidFill>
                  <a:srgbClr val="FFFFFF"/>
                </a:solidFill>
                <a:latin typeface="Microsoft JhengHei"/>
                <a:cs typeface="Microsoft JhengHei"/>
              </a:rPr>
              <a:t>&amp;</a:t>
            </a:r>
            <a:r>
              <a:rPr sz="4150" b="1" spc="-565" dirty="0">
                <a:solidFill>
                  <a:srgbClr val="FFFFFF"/>
                </a:solidFill>
                <a:latin typeface="Microsoft JhengHei"/>
                <a:cs typeface="Microsoft JhengHei"/>
              </a:rPr>
              <a:t>モバイ</a:t>
            </a:r>
            <a:r>
              <a:rPr sz="4150" b="1" spc="110" dirty="0">
                <a:solidFill>
                  <a:srgbClr val="FFFFFF"/>
                </a:solidFill>
                <a:latin typeface="Microsoft JhengHei"/>
                <a:cs typeface="Microsoft JhengHei"/>
              </a:rPr>
              <a:t>ル</a:t>
            </a:r>
            <a:r>
              <a:rPr sz="3000" b="1" spc="-640" dirty="0">
                <a:solidFill>
                  <a:srgbClr val="FFFFFF"/>
                </a:solidFill>
                <a:latin typeface="Microsoft JhengHei"/>
                <a:cs typeface="Microsoft JhengHei"/>
              </a:rPr>
              <a:t>ソリューショ</a:t>
            </a:r>
            <a:r>
              <a:rPr sz="300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ン</a:t>
            </a:r>
            <a:endParaRPr sz="3000">
              <a:latin typeface="Microsoft JhengHei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342" y="7026395"/>
            <a:ext cx="1814195" cy="984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spc="70" dirty="0">
                <a:solidFill>
                  <a:srgbClr val="231F20"/>
                </a:solidFill>
                <a:latin typeface="Microsoft JhengHei"/>
                <a:cs typeface="Microsoft JhengHei"/>
              </a:rPr>
              <a:t>1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25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330" baseline="4273" dirty="0">
                <a:solidFill>
                  <a:srgbClr val="231F20"/>
                </a:solidFill>
                <a:latin typeface="PMingLiU"/>
                <a:cs typeface="PMingLiU"/>
              </a:rPr>
              <a:t>フィールドメンテナン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50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2</a:t>
            </a:r>
            <a:r>
              <a:rPr sz="1300" b="1" spc="-11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105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97" baseline="4273" dirty="0">
                <a:solidFill>
                  <a:srgbClr val="231F20"/>
                </a:solidFill>
                <a:latin typeface="PMingLiU"/>
                <a:cs typeface="PMingLiU"/>
              </a:rPr>
              <a:t>工事現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場</a:t>
            </a:r>
            <a:r>
              <a:rPr sz="1950" spc="-20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中継</a:t>
            </a:r>
            <a:r>
              <a:rPr sz="1950" spc="-7" baseline="4273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950" spc="-8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監視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50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3</a:t>
            </a:r>
            <a:r>
              <a:rPr sz="13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382" baseline="4273" dirty="0">
                <a:solidFill>
                  <a:srgbClr val="231F20"/>
                </a:solidFill>
                <a:latin typeface="PMingLiU"/>
                <a:cs typeface="PMingLiU"/>
              </a:rPr>
              <a:t>イベン</a:t>
            </a:r>
            <a:r>
              <a:rPr sz="1950" spc="-150" baseline="4273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中継</a:t>
            </a:r>
            <a:r>
              <a:rPr sz="1950" spc="-7" baseline="4273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950" spc="-82" baseline="4273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監視</a:t>
            </a:r>
            <a:endParaRPr sz="1950" baseline="4273">
              <a:latin typeface="PMingLiU"/>
              <a:cs typeface="PMingLiU"/>
            </a:endParaRPr>
          </a:p>
          <a:p>
            <a:pPr marL="13335">
              <a:lnSpc>
                <a:spcPct val="100000"/>
              </a:lnSpc>
              <a:spcBef>
                <a:spcPts val="490"/>
              </a:spcBef>
            </a:pPr>
            <a:r>
              <a:rPr sz="1300" b="1" spc="-10" dirty="0">
                <a:solidFill>
                  <a:srgbClr val="231F20"/>
                </a:solidFill>
                <a:latin typeface="Microsoft JhengHei"/>
                <a:cs typeface="Microsoft JhengHei"/>
              </a:rPr>
              <a:t>4</a:t>
            </a:r>
            <a:r>
              <a:rPr sz="1300" b="1" spc="-15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5" dirty="0">
                <a:solidFill>
                  <a:srgbClr val="231F20"/>
                </a:solidFill>
                <a:latin typeface="Microsoft JhengHei"/>
                <a:cs typeface="Microsoft JhengHei"/>
              </a:rPr>
              <a:t>.</a:t>
            </a:r>
            <a:r>
              <a:rPr sz="1300" b="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950" spc="-44" baseline="4273" dirty="0">
                <a:solidFill>
                  <a:srgbClr val="231F20"/>
                </a:solidFill>
                <a:latin typeface="PMingLiU"/>
                <a:cs typeface="PMingLiU"/>
              </a:rPr>
              <a:t>巡回警</a:t>
            </a:r>
            <a:r>
              <a:rPr sz="1950" spc="-22" baseline="4273" dirty="0">
                <a:solidFill>
                  <a:srgbClr val="231F20"/>
                </a:solidFill>
                <a:latin typeface="PMingLiU"/>
                <a:cs typeface="PMingLiU"/>
              </a:rPr>
              <a:t>備</a:t>
            </a:r>
            <a:endParaRPr sz="1950" baseline="4273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65148" y="1529368"/>
            <a:ext cx="137858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■</a:t>
            </a:r>
            <a:r>
              <a:rPr sz="1750" spc="1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-40" dirty="0">
                <a:solidFill>
                  <a:srgbClr val="231F20"/>
                </a:solidFill>
                <a:latin typeface="PMingLiU"/>
                <a:cs typeface="PMingLiU"/>
              </a:rPr>
              <a:t>両手</a:t>
            </a:r>
            <a:r>
              <a:rPr sz="1750" spc="-185" dirty="0">
                <a:solidFill>
                  <a:srgbClr val="231F20"/>
                </a:solidFill>
                <a:latin typeface="PMingLiU"/>
                <a:cs typeface="PMingLiU"/>
              </a:rPr>
              <a:t>フリ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5112" y="1529368"/>
            <a:ext cx="1767839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buClr>
                <a:srgbClr val="231F20"/>
              </a:buClr>
              <a:buFont typeface="PMingLiU"/>
              <a:buChar char="■"/>
              <a:tabLst>
                <a:tab pos="309880" algn="l"/>
              </a:tabLst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750" spc="-1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750" spc="-15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180" dirty="0">
                <a:solidFill>
                  <a:srgbClr val="231F20"/>
                </a:solidFill>
                <a:latin typeface="PMingLiU"/>
                <a:cs typeface="PMingLiU"/>
              </a:rPr>
              <a:t>M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r>
              <a:rPr sz="1750" spc="-12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/</a:t>
            </a:r>
            <a:r>
              <a:rPr sz="1750" spc="-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750" spc="-1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750" spc="-1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750" spc="-6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15732" y="1529368"/>
            <a:ext cx="1397635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■</a:t>
            </a:r>
            <a:r>
              <a:rPr sz="1750" spc="12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750" spc="-75" dirty="0">
                <a:solidFill>
                  <a:srgbClr val="231F20"/>
                </a:solidFill>
                <a:latin typeface="PMingLiU"/>
                <a:cs typeface="PMingLiU"/>
              </a:rPr>
              <a:t>ローコス</a:t>
            </a:r>
            <a:r>
              <a:rPr sz="175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endParaRPr sz="1750">
              <a:latin typeface="PMingLiU"/>
              <a:cs typeface="PMingLiU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39142" y="2692298"/>
            <a:ext cx="1697989" cy="4515485"/>
          </a:xfrm>
          <a:custGeom>
            <a:avLst/>
            <a:gdLst/>
            <a:ahLst/>
            <a:cxnLst/>
            <a:rect l="l" t="t" r="r" b="b"/>
            <a:pathLst>
              <a:path w="1697990" h="4515484">
                <a:moveTo>
                  <a:pt x="1599450" y="0"/>
                </a:moveTo>
                <a:lnTo>
                  <a:pt x="0" y="4480306"/>
                </a:lnTo>
                <a:lnTo>
                  <a:pt x="98272" y="4515383"/>
                </a:lnTo>
                <a:lnTo>
                  <a:pt x="1697697" y="35090"/>
                </a:lnTo>
                <a:lnTo>
                  <a:pt x="1599450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93228" y="2579330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141084" y="0"/>
                </a:moveTo>
                <a:lnTo>
                  <a:pt x="0" y="96786"/>
                </a:lnTo>
                <a:lnTo>
                  <a:pt x="188988" y="164236"/>
                </a:lnTo>
                <a:lnTo>
                  <a:pt x="141084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0522" y="3179316"/>
            <a:ext cx="1539240" cy="4070985"/>
          </a:xfrm>
          <a:custGeom>
            <a:avLst/>
            <a:gdLst/>
            <a:ahLst/>
            <a:cxnLst/>
            <a:rect l="l" t="t" r="r" b="b"/>
            <a:pathLst>
              <a:path w="1539240" h="4070984">
                <a:moveTo>
                  <a:pt x="1440789" y="0"/>
                </a:moveTo>
                <a:lnTo>
                  <a:pt x="0" y="4035831"/>
                </a:lnTo>
                <a:lnTo>
                  <a:pt x="98285" y="4070921"/>
                </a:lnTo>
                <a:lnTo>
                  <a:pt x="1539036" y="35090"/>
                </a:lnTo>
                <a:lnTo>
                  <a:pt x="1440789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5185" y="7198969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891" y="164236"/>
                </a:lnTo>
                <a:lnTo>
                  <a:pt x="188963" y="67475"/>
                </a:lnTo>
                <a:lnTo>
                  <a:pt x="0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8130" y="2870555"/>
            <a:ext cx="1618615" cy="4293235"/>
          </a:xfrm>
          <a:custGeom>
            <a:avLst/>
            <a:gdLst/>
            <a:ahLst/>
            <a:cxnLst/>
            <a:rect l="l" t="t" r="r" b="b"/>
            <a:pathLst>
              <a:path w="1618615" h="4293234">
                <a:moveTo>
                  <a:pt x="1520113" y="0"/>
                </a:moveTo>
                <a:lnTo>
                  <a:pt x="0" y="4258068"/>
                </a:lnTo>
                <a:lnTo>
                  <a:pt x="98259" y="4293146"/>
                </a:lnTo>
                <a:lnTo>
                  <a:pt x="1618386" y="35077"/>
                </a:lnTo>
                <a:lnTo>
                  <a:pt x="1520113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2793" y="71124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904" y="164249"/>
                </a:lnTo>
                <a:lnTo>
                  <a:pt x="188937" y="67462"/>
                </a:lnTo>
                <a:lnTo>
                  <a:pt x="0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3080" y="6154673"/>
            <a:ext cx="406297" cy="426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43079" y="6154672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9009"/>
                </a:lnTo>
                <a:lnTo>
                  <a:pt x="95275" y="105562"/>
                </a:lnTo>
                <a:lnTo>
                  <a:pt x="95275" y="0"/>
                </a:lnTo>
                <a:lnTo>
                  <a:pt x="189636" y="0"/>
                </a:lnTo>
                <a:lnTo>
                  <a:pt x="189636" y="104648"/>
                </a:lnTo>
                <a:lnTo>
                  <a:pt x="371132" y="104648"/>
                </a:lnTo>
                <a:lnTo>
                  <a:pt x="371132" y="199923"/>
                </a:lnTo>
                <a:lnTo>
                  <a:pt x="134670" y="199923"/>
                </a:lnTo>
                <a:lnTo>
                  <a:pt x="95275" y="238836"/>
                </a:lnTo>
                <a:lnTo>
                  <a:pt x="95275" y="291998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20372" y="6203429"/>
            <a:ext cx="367384" cy="37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32284" y="6203429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31" y="94361"/>
                </a:moveTo>
                <a:lnTo>
                  <a:pt x="0" y="94361"/>
                </a:lnTo>
                <a:lnTo>
                  <a:pt x="0" y="0"/>
                </a:lnTo>
                <a:lnTo>
                  <a:pt x="341731" y="0"/>
                </a:lnTo>
                <a:lnTo>
                  <a:pt x="341731" y="94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20370" y="6418260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85" y="163067"/>
                </a:moveTo>
                <a:lnTo>
                  <a:pt x="73748" y="163067"/>
                </a:lnTo>
                <a:lnTo>
                  <a:pt x="0" y="89776"/>
                </a:lnTo>
                <a:lnTo>
                  <a:pt x="0" y="0"/>
                </a:lnTo>
                <a:lnTo>
                  <a:pt x="94386" y="0"/>
                </a:lnTo>
                <a:lnTo>
                  <a:pt x="94386" y="41236"/>
                </a:lnTo>
                <a:lnTo>
                  <a:pt x="122313" y="69189"/>
                </a:lnTo>
                <a:lnTo>
                  <a:pt x="367385" y="69189"/>
                </a:lnTo>
                <a:lnTo>
                  <a:pt x="367385" y="16306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80275" y="6341300"/>
            <a:ext cx="161925" cy="233679"/>
          </a:xfrm>
          <a:custGeom>
            <a:avLst/>
            <a:gdLst/>
            <a:ahLst/>
            <a:cxnLst/>
            <a:rect l="l" t="t" r="r" b="b"/>
            <a:pathLst>
              <a:path w="161925" h="233679">
                <a:moveTo>
                  <a:pt x="161671" y="0"/>
                </a:moveTo>
                <a:lnTo>
                  <a:pt x="63677" y="0"/>
                </a:lnTo>
                <a:lnTo>
                  <a:pt x="37553" y="135140"/>
                </a:lnTo>
                <a:lnTo>
                  <a:pt x="0" y="135140"/>
                </a:lnTo>
                <a:lnTo>
                  <a:pt x="0" y="233629"/>
                </a:lnTo>
                <a:lnTo>
                  <a:pt x="113157" y="233629"/>
                </a:lnTo>
                <a:lnTo>
                  <a:pt x="1616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62724" y="6194704"/>
            <a:ext cx="110489" cy="46990"/>
          </a:xfrm>
          <a:custGeom>
            <a:avLst/>
            <a:gdLst/>
            <a:ahLst/>
            <a:cxnLst/>
            <a:rect l="l" t="t" r="r" b="b"/>
            <a:pathLst>
              <a:path w="110489" h="46989">
                <a:moveTo>
                  <a:pt x="109931" y="0"/>
                </a:moveTo>
                <a:lnTo>
                  <a:pt x="9156" y="0"/>
                </a:lnTo>
                <a:lnTo>
                  <a:pt x="0" y="46761"/>
                </a:lnTo>
                <a:lnTo>
                  <a:pt x="100342" y="46761"/>
                </a:lnTo>
                <a:lnTo>
                  <a:pt x="1099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65620" y="6194702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41" y="380225"/>
                </a:moveTo>
                <a:lnTo>
                  <a:pt x="240944" y="380225"/>
                </a:lnTo>
                <a:lnTo>
                  <a:pt x="240944" y="281736"/>
                </a:lnTo>
                <a:lnTo>
                  <a:pt x="287655" y="281736"/>
                </a:lnTo>
                <a:lnTo>
                  <a:pt x="287655" y="146596"/>
                </a:lnTo>
                <a:lnTo>
                  <a:pt x="176326" y="146596"/>
                </a:lnTo>
                <a:lnTo>
                  <a:pt x="127812" y="380225"/>
                </a:lnTo>
                <a:lnTo>
                  <a:pt x="14655" y="380225"/>
                </a:lnTo>
                <a:lnTo>
                  <a:pt x="14655" y="281736"/>
                </a:lnTo>
                <a:lnTo>
                  <a:pt x="52209" y="281736"/>
                </a:lnTo>
                <a:lnTo>
                  <a:pt x="78333" y="146596"/>
                </a:lnTo>
                <a:lnTo>
                  <a:pt x="0" y="146596"/>
                </a:lnTo>
                <a:lnTo>
                  <a:pt x="0" y="46761"/>
                </a:lnTo>
                <a:lnTo>
                  <a:pt x="97104" y="46761"/>
                </a:lnTo>
                <a:lnTo>
                  <a:pt x="106260" y="0"/>
                </a:lnTo>
                <a:lnTo>
                  <a:pt x="207035" y="0"/>
                </a:lnTo>
                <a:lnTo>
                  <a:pt x="197446" y="46761"/>
                </a:lnTo>
                <a:lnTo>
                  <a:pt x="385241" y="46761"/>
                </a:lnTo>
                <a:lnTo>
                  <a:pt x="385241" y="3802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22794" y="6231837"/>
            <a:ext cx="335915" cy="343535"/>
          </a:xfrm>
          <a:custGeom>
            <a:avLst/>
            <a:gdLst/>
            <a:ahLst/>
            <a:cxnLst/>
            <a:rect l="l" t="t" r="r" b="b"/>
            <a:pathLst>
              <a:path w="335915" h="343534">
                <a:moveTo>
                  <a:pt x="140144" y="0"/>
                </a:moveTo>
                <a:lnTo>
                  <a:pt x="21970" y="0"/>
                </a:lnTo>
                <a:lnTo>
                  <a:pt x="145173" y="154825"/>
                </a:lnTo>
                <a:lnTo>
                  <a:pt x="68237" y="244602"/>
                </a:lnTo>
                <a:lnTo>
                  <a:pt x="0" y="244602"/>
                </a:lnTo>
                <a:lnTo>
                  <a:pt x="0" y="343090"/>
                </a:lnTo>
                <a:lnTo>
                  <a:pt x="117246" y="343090"/>
                </a:lnTo>
                <a:lnTo>
                  <a:pt x="208406" y="234048"/>
                </a:lnTo>
                <a:lnTo>
                  <a:pt x="330314" y="234048"/>
                </a:lnTo>
                <a:lnTo>
                  <a:pt x="270243" y="160312"/>
                </a:lnTo>
                <a:lnTo>
                  <a:pt x="335673" y="82448"/>
                </a:lnTo>
                <a:lnTo>
                  <a:pt x="207022" y="82448"/>
                </a:lnTo>
                <a:lnTo>
                  <a:pt x="1401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31200" y="6465887"/>
            <a:ext cx="168910" cy="57785"/>
          </a:xfrm>
          <a:custGeom>
            <a:avLst/>
            <a:gdLst/>
            <a:ahLst/>
            <a:cxnLst/>
            <a:rect l="l" t="t" r="r" b="b"/>
            <a:pathLst>
              <a:path w="168909" h="57784">
                <a:moveTo>
                  <a:pt x="121907" y="0"/>
                </a:moveTo>
                <a:lnTo>
                  <a:pt x="0" y="0"/>
                </a:lnTo>
                <a:lnTo>
                  <a:pt x="45783" y="57277"/>
                </a:lnTo>
                <a:lnTo>
                  <a:pt x="168567" y="57277"/>
                </a:lnTo>
                <a:lnTo>
                  <a:pt x="1219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9817" y="6194704"/>
            <a:ext cx="187325" cy="120014"/>
          </a:xfrm>
          <a:custGeom>
            <a:avLst/>
            <a:gdLst/>
            <a:ahLst/>
            <a:cxnLst/>
            <a:rect l="l" t="t" r="r" b="b"/>
            <a:pathLst>
              <a:path w="187325" h="120014">
                <a:moveTo>
                  <a:pt x="187337" y="0"/>
                </a:moveTo>
                <a:lnTo>
                  <a:pt x="102615" y="0"/>
                </a:lnTo>
                <a:lnTo>
                  <a:pt x="0" y="119583"/>
                </a:lnTo>
                <a:lnTo>
                  <a:pt x="128650" y="119583"/>
                </a:lnTo>
                <a:lnTo>
                  <a:pt x="145199" y="99885"/>
                </a:lnTo>
                <a:lnTo>
                  <a:pt x="187337" y="99885"/>
                </a:lnTo>
                <a:lnTo>
                  <a:pt x="1873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22794" y="6194702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60" y="99885"/>
                </a:moveTo>
                <a:lnTo>
                  <a:pt x="352221" y="99885"/>
                </a:lnTo>
                <a:lnTo>
                  <a:pt x="270243" y="197446"/>
                </a:lnTo>
                <a:lnTo>
                  <a:pt x="376974" y="328460"/>
                </a:lnTo>
                <a:lnTo>
                  <a:pt x="254190" y="328460"/>
                </a:lnTo>
                <a:lnTo>
                  <a:pt x="208407" y="271183"/>
                </a:lnTo>
                <a:lnTo>
                  <a:pt x="117246" y="380225"/>
                </a:lnTo>
                <a:lnTo>
                  <a:pt x="0" y="380225"/>
                </a:lnTo>
                <a:lnTo>
                  <a:pt x="0" y="281736"/>
                </a:lnTo>
                <a:lnTo>
                  <a:pt x="68237" y="281736"/>
                </a:lnTo>
                <a:lnTo>
                  <a:pt x="145173" y="191960"/>
                </a:lnTo>
                <a:lnTo>
                  <a:pt x="21971" y="37134"/>
                </a:lnTo>
                <a:lnTo>
                  <a:pt x="140144" y="37134"/>
                </a:lnTo>
                <a:lnTo>
                  <a:pt x="207022" y="119583"/>
                </a:lnTo>
                <a:lnTo>
                  <a:pt x="309638" y="0"/>
                </a:lnTo>
                <a:lnTo>
                  <a:pt x="394360" y="0"/>
                </a:lnTo>
                <a:lnTo>
                  <a:pt x="394360" y="998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69490" y="6198869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85090" y="0"/>
                </a:moveTo>
                <a:lnTo>
                  <a:pt x="38557" y="13296"/>
                </a:lnTo>
                <a:lnTo>
                  <a:pt x="10541" y="42926"/>
                </a:lnTo>
                <a:lnTo>
                  <a:pt x="63" y="83172"/>
                </a:lnTo>
                <a:lnTo>
                  <a:pt x="0" y="85648"/>
                </a:lnTo>
                <a:lnTo>
                  <a:pt x="1244" y="98475"/>
                </a:lnTo>
                <a:lnTo>
                  <a:pt x="17411" y="134023"/>
                </a:lnTo>
                <a:lnTo>
                  <a:pt x="49911" y="158292"/>
                </a:lnTo>
                <a:lnTo>
                  <a:pt x="96177" y="166954"/>
                </a:lnTo>
                <a:lnTo>
                  <a:pt x="109931" y="164122"/>
                </a:lnTo>
                <a:lnTo>
                  <a:pt x="122694" y="159194"/>
                </a:lnTo>
                <a:lnTo>
                  <a:pt x="134302" y="152311"/>
                </a:lnTo>
                <a:lnTo>
                  <a:pt x="135674" y="151155"/>
                </a:lnTo>
                <a:lnTo>
                  <a:pt x="85090" y="151155"/>
                </a:lnTo>
                <a:lnTo>
                  <a:pt x="79108" y="150876"/>
                </a:lnTo>
                <a:lnTo>
                  <a:pt x="42291" y="135153"/>
                </a:lnTo>
                <a:lnTo>
                  <a:pt x="21209" y="98920"/>
                </a:lnTo>
                <a:lnTo>
                  <a:pt x="19583" y="83172"/>
                </a:lnTo>
                <a:lnTo>
                  <a:pt x="20967" y="69786"/>
                </a:lnTo>
                <a:lnTo>
                  <a:pt x="39763" y="35750"/>
                </a:lnTo>
                <a:lnTo>
                  <a:pt x="78435" y="17970"/>
                </a:lnTo>
                <a:lnTo>
                  <a:pt x="95313" y="16903"/>
                </a:lnTo>
                <a:lnTo>
                  <a:pt x="136994" y="16903"/>
                </a:lnTo>
                <a:lnTo>
                  <a:pt x="126987" y="10363"/>
                </a:lnTo>
                <a:lnTo>
                  <a:pt x="114084" y="4737"/>
                </a:lnTo>
                <a:lnTo>
                  <a:pt x="100063" y="1219"/>
                </a:lnTo>
                <a:lnTo>
                  <a:pt x="850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54585" y="6215768"/>
            <a:ext cx="85090" cy="134620"/>
          </a:xfrm>
          <a:custGeom>
            <a:avLst/>
            <a:gdLst/>
            <a:ahLst/>
            <a:cxnLst/>
            <a:rect l="l" t="t" r="r" b="b"/>
            <a:pathLst>
              <a:path w="85090" h="134620">
                <a:moveTo>
                  <a:pt x="51904" y="0"/>
                </a:moveTo>
                <a:lnTo>
                  <a:pt x="10223" y="0"/>
                </a:lnTo>
                <a:lnTo>
                  <a:pt x="23342" y="3606"/>
                </a:lnTo>
                <a:lnTo>
                  <a:pt x="35090" y="9829"/>
                </a:lnTo>
                <a:lnTo>
                  <a:pt x="59689" y="42024"/>
                </a:lnTo>
                <a:lnTo>
                  <a:pt x="64820" y="72542"/>
                </a:lnTo>
                <a:lnTo>
                  <a:pt x="62293" y="86944"/>
                </a:lnTo>
                <a:lnTo>
                  <a:pt x="39674" y="120954"/>
                </a:lnTo>
                <a:lnTo>
                  <a:pt x="0" y="134251"/>
                </a:lnTo>
                <a:lnTo>
                  <a:pt x="50571" y="134251"/>
                </a:lnTo>
                <a:lnTo>
                  <a:pt x="75361" y="104419"/>
                </a:lnTo>
                <a:lnTo>
                  <a:pt x="84988" y="60782"/>
                </a:lnTo>
                <a:lnTo>
                  <a:pt x="82829" y="46532"/>
                </a:lnTo>
                <a:lnTo>
                  <a:pt x="78409" y="33248"/>
                </a:lnTo>
                <a:lnTo>
                  <a:pt x="71920" y="21107"/>
                </a:lnTo>
                <a:lnTo>
                  <a:pt x="63550" y="10299"/>
                </a:lnTo>
                <a:lnTo>
                  <a:pt x="53466" y="1016"/>
                </a:lnTo>
                <a:lnTo>
                  <a:pt x="519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22505" y="623886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24002" y="0"/>
                </a:moveTo>
                <a:lnTo>
                  <a:pt x="10693" y="1028"/>
                </a:lnTo>
                <a:lnTo>
                  <a:pt x="0" y="2616"/>
                </a:lnTo>
                <a:lnTo>
                  <a:pt x="0" y="87337"/>
                </a:lnTo>
                <a:lnTo>
                  <a:pt x="18338" y="87337"/>
                </a:lnTo>
                <a:lnTo>
                  <a:pt x="26733" y="53060"/>
                </a:lnTo>
                <a:lnTo>
                  <a:pt x="61887" y="53060"/>
                </a:lnTo>
                <a:lnTo>
                  <a:pt x="59118" y="48399"/>
                </a:lnTo>
                <a:lnTo>
                  <a:pt x="50850" y="45643"/>
                </a:lnTo>
                <a:lnTo>
                  <a:pt x="51549" y="44081"/>
                </a:lnTo>
                <a:lnTo>
                  <a:pt x="59283" y="39687"/>
                </a:lnTo>
                <a:lnTo>
                  <a:pt x="18808" y="39687"/>
                </a:lnTo>
                <a:lnTo>
                  <a:pt x="18808" y="14516"/>
                </a:lnTo>
                <a:lnTo>
                  <a:pt x="20637" y="14046"/>
                </a:lnTo>
                <a:lnTo>
                  <a:pt x="24295" y="13601"/>
                </a:lnTo>
                <a:lnTo>
                  <a:pt x="64528" y="13601"/>
                </a:lnTo>
                <a:lnTo>
                  <a:pt x="64490" y="11480"/>
                </a:lnTo>
                <a:lnTo>
                  <a:pt x="54495" y="4013"/>
                </a:lnTo>
                <a:lnTo>
                  <a:pt x="40322" y="698"/>
                </a:lnTo>
                <a:lnTo>
                  <a:pt x="240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49240" y="6291934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89">
                <a:moveTo>
                  <a:pt x="35153" y="0"/>
                </a:moveTo>
                <a:lnTo>
                  <a:pt x="0" y="0"/>
                </a:lnTo>
                <a:lnTo>
                  <a:pt x="13081" y="2641"/>
                </a:lnTo>
                <a:lnTo>
                  <a:pt x="19532" y="13195"/>
                </a:lnTo>
                <a:lnTo>
                  <a:pt x="21869" y="23863"/>
                </a:lnTo>
                <a:lnTo>
                  <a:pt x="23672" y="31076"/>
                </a:lnTo>
                <a:lnTo>
                  <a:pt x="25958" y="34277"/>
                </a:lnTo>
                <a:lnTo>
                  <a:pt x="45186" y="34277"/>
                </a:lnTo>
                <a:lnTo>
                  <a:pt x="43345" y="31076"/>
                </a:lnTo>
                <a:lnTo>
                  <a:pt x="41529" y="26047"/>
                </a:lnTo>
                <a:lnTo>
                  <a:pt x="38785" y="13195"/>
                </a:lnTo>
                <a:lnTo>
                  <a:pt x="36474" y="2209"/>
                </a:lnTo>
                <a:lnTo>
                  <a:pt x="35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41303" y="6252475"/>
            <a:ext cx="46355" cy="26670"/>
          </a:xfrm>
          <a:custGeom>
            <a:avLst/>
            <a:gdLst/>
            <a:ahLst/>
            <a:cxnLst/>
            <a:rect l="l" t="t" r="r" b="b"/>
            <a:pathLst>
              <a:path w="46354" h="26670">
                <a:moveTo>
                  <a:pt x="45732" y="0"/>
                </a:moveTo>
                <a:lnTo>
                  <a:pt x="5486" y="0"/>
                </a:lnTo>
                <a:lnTo>
                  <a:pt x="15366" y="228"/>
                </a:lnTo>
                <a:lnTo>
                  <a:pt x="26009" y="5740"/>
                </a:lnTo>
                <a:lnTo>
                  <a:pt x="27762" y="19913"/>
                </a:lnTo>
                <a:lnTo>
                  <a:pt x="16306" y="25311"/>
                </a:lnTo>
                <a:lnTo>
                  <a:pt x="0" y="26085"/>
                </a:lnTo>
                <a:lnTo>
                  <a:pt x="40487" y="26085"/>
                </a:lnTo>
                <a:lnTo>
                  <a:pt x="41046" y="25768"/>
                </a:lnTo>
                <a:lnTo>
                  <a:pt x="45910" y="15989"/>
                </a:lnTo>
                <a:lnTo>
                  <a:pt x="457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41310" y="6252473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085"/>
                </a:moveTo>
                <a:lnTo>
                  <a:pt x="16294" y="25311"/>
                </a:lnTo>
                <a:lnTo>
                  <a:pt x="27749" y="19913"/>
                </a:lnTo>
                <a:lnTo>
                  <a:pt x="26009" y="5740"/>
                </a:lnTo>
                <a:lnTo>
                  <a:pt x="15354" y="241"/>
                </a:lnTo>
                <a:lnTo>
                  <a:pt x="5486" y="0"/>
                </a:lnTo>
                <a:lnTo>
                  <a:pt x="1828" y="444"/>
                </a:lnTo>
                <a:lnTo>
                  <a:pt x="0" y="914"/>
                </a:lnTo>
                <a:lnTo>
                  <a:pt x="0" y="260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22503" y="6238873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37"/>
                </a:moveTo>
                <a:lnTo>
                  <a:pt x="0" y="2616"/>
                </a:lnTo>
                <a:lnTo>
                  <a:pt x="10706" y="1016"/>
                </a:lnTo>
                <a:lnTo>
                  <a:pt x="24003" y="0"/>
                </a:lnTo>
                <a:lnTo>
                  <a:pt x="40322" y="685"/>
                </a:lnTo>
                <a:lnTo>
                  <a:pt x="54495" y="4013"/>
                </a:lnTo>
                <a:lnTo>
                  <a:pt x="64490" y="11480"/>
                </a:lnTo>
                <a:lnTo>
                  <a:pt x="64833" y="29337"/>
                </a:lnTo>
                <a:lnTo>
                  <a:pt x="59855" y="39370"/>
                </a:lnTo>
                <a:lnTo>
                  <a:pt x="51549" y="44081"/>
                </a:lnTo>
                <a:lnTo>
                  <a:pt x="50850" y="45643"/>
                </a:lnTo>
                <a:lnTo>
                  <a:pt x="59118" y="48399"/>
                </a:lnTo>
                <a:lnTo>
                  <a:pt x="63207" y="55270"/>
                </a:lnTo>
                <a:lnTo>
                  <a:pt x="65519" y="66255"/>
                </a:lnTo>
                <a:lnTo>
                  <a:pt x="68262" y="79108"/>
                </a:lnTo>
                <a:lnTo>
                  <a:pt x="70078" y="84137"/>
                </a:lnTo>
                <a:lnTo>
                  <a:pt x="71920" y="87337"/>
                </a:lnTo>
                <a:lnTo>
                  <a:pt x="52692" y="87337"/>
                </a:lnTo>
                <a:lnTo>
                  <a:pt x="50406" y="84137"/>
                </a:lnTo>
                <a:lnTo>
                  <a:pt x="48577" y="76796"/>
                </a:lnTo>
                <a:lnTo>
                  <a:pt x="46266" y="66255"/>
                </a:lnTo>
                <a:lnTo>
                  <a:pt x="39827" y="55702"/>
                </a:lnTo>
                <a:lnTo>
                  <a:pt x="26733" y="53060"/>
                </a:lnTo>
                <a:lnTo>
                  <a:pt x="18338" y="87337"/>
                </a:lnTo>
                <a:lnTo>
                  <a:pt x="0" y="8733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9074" y="6215772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506" y="134251"/>
                </a:moveTo>
                <a:lnTo>
                  <a:pt x="105181" y="120942"/>
                </a:lnTo>
                <a:lnTo>
                  <a:pt x="127800" y="86931"/>
                </a:lnTo>
                <a:lnTo>
                  <a:pt x="130340" y="72529"/>
                </a:lnTo>
                <a:lnTo>
                  <a:pt x="129057" y="56515"/>
                </a:lnTo>
                <a:lnTo>
                  <a:pt x="110731" y="18453"/>
                </a:lnTo>
                <a:lnTo>
                  <a:pt x="75730" y="0"/>
                </a:lnTo>
                <a:lnTo>
                  <a:pt x="58851" y="1079"/>
                </a:lnTo>
                <a:lnTo>
                  <a:pt x="20180" y="18846"/>
                </a:lnTo>
                <a:lnTo>
                  <a:pt x="1397" y="52692"/>
                </a:lnTo>
                <a:lnTo>
                  <a:pt x="0" y="66268"/>
                </a:lnTo>
                <a:lnTo>
                  <a:pt x="1625" y="82016"/>
                </a:lnTo>
                <a:lnTo>
                  <a:pt x="22707" y="118249"/>
                </a:lnTo>
                <a:lnTo>
                  <a:pt x="59524" y="133972"/>
                </a:lnTo>
                <a:lnTo>
                  <a:pt x="65506" y="13425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069416" y="6198869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6" y="0"/>
                </a:moveTo>
                <a:lnTo>
                  <a:pt x="127063" y="10363"/>
                </a:lnTo>
                <a:lnTo>
                  <a:pt x="157099" y="37998"/>
                </a:lnTo>
                <a:lnTo>
                  <a:pt x="170154" y="77673"/>
                </a:lnTo>
                <a:lnTo>
                  <a:pt x="169075" y="93395"/>
                </a:lnTo>
                <a:lnTo>
                  <a:pt x="153428" y="133235"/>
                </a:lnTo>
                <a:lnTo>
                  <a:pt x="122770" y="159194"/>
                </a:lnTo>
                <a:lnTo>
                  <a:pt x="96253" y="166954"/>
                </a:lnTo>
                <a:lnTo>
                  <a:pt x="79451" y="166077"/>
                </a:lnTo>
                <a:lnTo>
                  <a:pt x="37490" y="151726"/>
                </a:lnTo>
                <a:lnTo>
                  <a:pt x="10160" y="123215"/>
                </a:lnTo>
                <a:lnTo>
                  <a:pt x="0" y="84874"/>
                </a:lnTo>
                <a:lnTo>
                  <a:pt x="1244" y="69786"/>
                </a:lnTo>
                <a:lnTo>
                  <a:pt x="18300" y="31470"/>
                </a:lnTo>
                <a:lnTo>
                  <a:pt x="50838" y="6896"/>
                </a:lnTo>
                <a:lnTo>
                  <a:pt x="85166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8780" y="5351805"/>
            <a:ext cx="365491" cy="536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98779" y="5351803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715"/>
                </a:moveTo>
                <a:lnTo>
                  <a:pt x="6731" y="408901"/>
                </a:lnTo>
                <a:lnTo>
                  <a:pt x="25311" y="445960"/>
                </a:lnTo>
                <a:lnTo>
                  <a:pt x="53263" y="474941"/>
                </a:lnTo>
                <a:lnTo>
                  <a:pt x="241744" y="532244"/>
                </a:lnTo>
                <a:lnTo>
                  <a:pt x="269062" y="536079"/>
                </a:lnTo>
                <a:lnTo>
                  <a:pt x="282079" y="535495"/>
                </a:lnTo>
                <a:lnTo>
                  <a:pt x="327533" y="517906"/>
                </a:lnTo>
                <a:lnTo>
                  <a:pt x="357365" y="479145"/>
                </a:lnTo>
                <a:lnTo>
                  <a:pt x="365467" y="438683"/>
                </a:lnTo>
                <a:lnTo>
                  <a:pt x="365493" y="119697"/>
                </a:lnTo>
                <a:lnTo>
                  <a:pt x="364642" y="104863"/>
                </a:lnTo>
                <a:lnTo>
                  <a:pt x="352666" y="64401"/>
                </a:lnTo>
                <a:lnTo>
                  <a:pt x="328803" y="31877"/>
                </a:lnTo>
                <a:lnTo>
                  <a:pt x="295910" y="9626"/>
                </a:lnTo>
                <a:lnTo>
                  <a:pt x="256857" y="0"/>
                </a:lnTo>
                <a:lnTo>
                  <a:pt x="242976" y="12"/>
                </a:lnTo>
                <a:lnTo>
                  <a:pt x="87909" y="11264"/>
                </a:lnTo>
                <a:lnTo>
                  <a:pt x="50063" y="23520"/>
                </a:lnTo>
                <a:lnTo>
                  <a:pt x="20828" y="51308"/>
                </a:lnTo>
                <a:lnTo>
                  <a:pt x="3429" y="90068"/>
                </a:lnTo>
                <a:lnTo>
                  <a:pt x="0" y="36771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68339" y="5285308"/>
            <a:ext cx="441006" cy="764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13119" y="5374639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50"/>
                </a:moveTo>
                <a:lnTo>
                  <a:pt x="10731" y="46494"/>
                </a:lnTo>
                <a:lnTo>
                  <a:pt x="38798" y="17513"/>
                </a:lnTo>
                <a:lnTo>
                  <a:pt x="232270" y="0"/>
                </a:lnTo>
                <a:lnTo>
                  <a:pt x="246253" y="355"/>
                </a:lnTo>
                <a:lnTo>
                  <a:pt x="283895" y="14236"/>
                </a:lnTo>
                <a:lnTo>
                  <a:pt x="310972" y="43815"/>
                </a:lnTo>
                <a:lnTo>
                  <a:pt x="322249" y="84543"/>
                </a:lnTo>
                <a:lnTo>
                  <a:pt x="322313" y="406171"/>
                </a:lnTo>
                <a:lnTo>
                  <a:pt x="321170" y="420598"/>
                </a:lnTo>
                <a:lnTo>
                  <a:pt x="305549" y="455853"/>
                </a:lnTo>
                <a:lnTo>
                  <a:pt x="263359" y="479323"/>
                </a:lnTo>
                <a:lnTo>
                  <a:pt x="250253" y="480136"/>
                </a:lnTo>
                <a:lnTo>
                  <a:pt x="236524" y="478650"/>
                </a:lnTo>
                <a:lnTo>
                  <a:pt x="65163" y="437349"/>
                </a:lnTo>
                <a:lnTo>
                  <a:pt x="31356" y="418490"/>
                </a:lnTo>
                <a:lnTo>
                  <a:pt x="8064" y="384860"/>
                </a:lnTo>
                <a:lnTo>
                  <a:pt x="0" y="8895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68325" y="5285306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75"/>
                </a:moveTo>
                <a:lnTo>
                  <a:pt x="0" y="569252"/>
                </a:lnTo>
                <a:lnTo>
                  <a:pt x="774" y="583158"/>
                </a:lnTo>
                <a:lnTo>
                  <a:pt x="11607" y="623468"/>
                </a:lnTo>
                <a:lnTo>
                  <a:pt x="33299" y="658431"/>
                </a:lnTo>
                <a:lnTo>
                  <a:pt x="63347" y="683920"/>
                </a:lnTo>
                <a:lnTo>
                  <a:pt x="310946" y="759752"/>
                </a:lnTo>
                <a:lnTo>
                  <a:pt x="351802" y="764819"/>
                </a:lnTo>
                <a:lnTo>
                  <a:pt x="364477" y="763371"/>
                </a:lnTo>
                <a:lnTo>
                  <a:pt x="407949" y="743331"/>
                </a:lnTo>
                <a:lnTo>
                  <a:pt x="435076" y="703224"/>
                </a:lnTo>
                <a:lnTo>
                  <a:pt x="441020" y="118148"/>
                </a:lnTo>
                <a:lnTo>
                  <a:pt x="440181" y="103517"/>
                </a:lnTo>
                <a:lnTo>
                  <a:pt x="428498" y="63830"/>
                </a:lnTo>
                <a:lnTo>
                  <a:pt x="405091" y="32042"/>
                </a:lnTo>
                <a:lnTo>
                  <a:pt x="372668" y="10172"/>
                </a:lnTo>
                <a:lnTo>
                  <a:pt x="333921" y="279"/>
                </a:lnTo>
                <a:lnTo>
                  <a:pt x="320052" y="0"/>
                </a:lnTo>
                <a:lnTo>
                  <a:pt x="83858" y="25971"/>
                </a:lnTo>
                <a:lnTo>
                  <a:pt x="47294" y="39585"/>
                </a:lnTo>
                <a:lnTo>
                  <a:pt x="19215" y="68452"/>
                </a:lnTo>
                <a:lnTo>
                  <a:pt x="2857" y="107810"/>
                </a:lnTo>
                <a:lnTo>
                  <a:pt x="0" y="13417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21908" y="5351602"/>
            <a:ext cx="398041" cy="600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21907" y="5351602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77"/>
                </a:moveTo>
                <a:lnTo>
                  <a:pt x="390537" y="518807"/>
                </a:lnTo>
                <a:lnTo>
                  <a:pt x="369735" y="553808"/>
                </a:lnTo>
                <a:lnTo>
                  <a:pt x="338200" y="580593"/>
                </a:lnTo>
                <a:lnTo>
                  <a:pt x="298538" y="596773"/>
                </a:lnTo>
                <a:lnTo>
                  <a:pt x="131940" y="600506"/>
                </a:lnTo>
                <a:lnTo>
                  <a:pt x="116751" y="599706"/>
                </a:lnTo>
                <a:lnTo>
                  <a:pt x="74587" y="588352"/>
                </a:lnTo>
                <a:lnTo>
                  <a:pt x="39560" y="565442"/>
                </a:lnTo>
                <a:lnTo>
                  <a:pt x="14236" y="533387"/>
                </a:lnTo>
                <a:lnTo>
                  <a:pt x="1193" y="494550"/>
                </a:lnTo>
                <a:lnTo>
                  <a:pt x="0" y="122529"/>
                </a:lnTo>
                <a:lnTo>
                  <a:pt x="863" y="108419"/>
                </a:lnTo>
                <a:lnTo>
                  <a:pt x="13093" y="69265"/>
                </a:lnTo>
                <a:lnTo>
                  <a:pt x="37757" y="36741"/>
                </a:lnTo>
                <a:lnTo>
                  <a:pt x="72288" y="13220"/>
                </a:lnTo>
                <a:lnTo>
                  <a:pt x="114096" y="1117"/>
                </a:lnTo>
                <a:lnTo>
                  <a:pt x="266077" y="0"/>
                </a:lnTo>
                <a:lnTo>
                  <a:pt x="281266" y="800"/>
                </a:lnTo>
                <a:lnTo>
                  <a:pt x="323430" y="12153"/>
                </a:lnTo>
                <a:lnTo>
                  <a:pt x="358470" y="35064"/>
                </a:lnTo>
                <a:lnTo>
                  <a:pt x="383793" y="67119"/>
                </a:lnTo>
                <a:lnTo>
                  <a:pt x="396836" y="105943"/>
                </a:lnTo>
                <a:lnTo>
                  <a:pt x="398043" y="4779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21688" y="613666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400" y="0"/>
                </a:moveTo>
                <a:lnTo>
                  <a:pt x="965" y="38176"/>
                </a:lnTo>
                <a:lnTo>
                  <a:pt x="0" y="57378"/>
                </a:lnTo>
                <a:lnTo>
                  <a:pt x="4838" y="70739"/>
                </a:lnTo>
                <a:lnTo>
                  <a:pt x="13055" y="81267"/>
                </a:lnTo>
                <a:lnTo>
                  <a:pt x="24345" y="88074"/>
                </a:lnTo>
                <a:lnTo>
                  <a:pt x="38392" y="90271"/>
                </a:lnTo>
                <a:lnTo>
                  <a:pt x="49504" y="84861"/>
                </a:lnTo>
                <a:lnTo>
                  <a:pt x="58419" y="74866"/>
                </a:lnTo>
                <a:lnTo>
                  <a:pt x="64325" y="61353"/>
                </a:lnTo>
                <a:lnTo>
                  <a:pt x="66471" y="45364"/>
                </a:lnTo>
                <a:lnTo>
                  <a:pt x="65633" y="35280"/>
                </a:lnTo>
                <a:lnTo>
                  <a:pt x="61175" y="21170"/>
                </a:lnTo>
                <a:lnTo>
                  <a:pt x="53314" y="9956"/>
                </a:lnTo>
                <a:lnTo>
                  <a:pt x="42557" y="2578"/>
                </a:lnTo>
                <a:lnTo>
                  <a:pt x="29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521692" y="6136663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71" y="45364"/>
                </a:moveTo>
                <a:lnTo>
                  <a:pt x="64325" y="61353"/>
                </a:lnTo>
                <a:lnTo>
                  <a:pt x="58407" y="74879"/>
                </a:lnTo>
                <a:lnTo>
                  <a:pt x="49504" y="84861"/>
                </a:lnTo>
                <a:lnTo>
                  <a:pt x="38379" y="90271"/>
                </a:lnTo>
                <a:lnTo>
                  <a:pt x="24345" y="88087"/>
                </a:lnTo>
                <a:lnTo>
                  <a:pt x="13055" y="81280"/>
                </a:lnTo>
                <a:lnTo>
                  <a:pt x="4838" y="70751"/>
                </a:lnTo>
                <a:lnTo>
                  <a:pt x="0" y="57378"/>
                </a:lnTo>
                <a:lnTo>
                  <a:pt x="965" y="38176"/>
                </a:lnTo>
                <a:lnTo>
                  <a:pt x="4902" y="22694"/>
                </a:lnTo>
                <a:lnTo>
                  <a:pt x="11302" y="11074"/>
                </a:lnTo>
                <a:lnTo>
                  <a:pt x="19634" y="3454"/>
                </a:lnTo>
                <a:lnTo>
                  <a:pt x="29400" y="0"/>
                </a:lnTo>
                <a:lnTo>
                  <a:pt x="42544" y="2578"/>
                </a:lnTo>
                <a:lnTo>
                  <a:pt x="53301" y="9956"/>
                </a:lnTo>
                <a:lnTo>
                  <a:pt x="61175" y="21183"/>
                </a:lnTo>
                <a:lnTo>
                  <a:pt x="65633" y="35293"/>
                </a:lnTo>
                <a:lnTo>
                  <a:pt x="66471" y="45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08935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87" y="0"/>
                </a:moveTo>
                <a:lnTo>
                  <a:pt x="965" y="38188"/>
                </a:lnTo>
                <a:lnTo>
                  <a:pt x="0" y="57391"/>
                </a:lnTo>
                <a:lnTo>
                  <a:pt x="4838" y="70751"/>
                </a:lnTo>
                <a:lnTo>
                  <a:pt x="13055" y="81280"/>
                </a:lnTo>
                <a:lnTo>
                  <a:pt x="24358" y="88074"/>
                </a:lnTo>
                <a:lnTo>
                  <a:pt x="38404" y="90271"/>
                </a:lnTo>
                <a:lnTo>
                  <a:pt x="49517" y="84861"/>
                </a:lnTo>
                <a:lnTo>
                  <a:pt x="58432" y="74866"/>
                </a:lnTo>
                <a:lnTo>
                  <a:pt x="64338" y="61353"/>
                </a:lnTo>
                <a:lnTo>
                  <a:pt x="66484" y="45364"/>
                </a:lnTo>
                <a:lnTo>
                  <a:pt x="65646" y="35267"/>
                </a:lnTo>
                <a:lnTo>
                  <a:pt x="61175" y="21158"/>
                </a:lnTo>
                <a:lnTo>
                  <a:pt x="53314" y="9944"/>
                </a:lnTo>
                <a:lnTo>
                  <a:pt x="42545" y="2578"/>
                </a:lnTo>
                <a:lnTo>
                  <a:pt x="293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08928" y="6136664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7" y="45364"/>
                </a:moveTo>
                <a:lnTo>
                  <a:pt x="64350" y="61353"/>
                </a:lnTo>
                <a:lnTo>
                  <a:pt x="58432" y="74879"/>
                </a:lnTo>
                <a:lnTo>
                  <a:pt x="49529" y="84861"/>
                </a:lnTo>
                <a:lnTo>
                  <a:pt x="38404" y="90271"/>
                </a:lnTo>
                <a:lnTo>
                  <a:pt x="24358" y="88087"/>
                </a:lnTo>
                <a:lnTo>
                  <a:pt x="13068" y="81280"/>
                </a:lnTo>
                <a:lnTo>
                  <a:pt x="4838" y="70751"/>
                </a:lnTo>
                <a:lnTo>
                  <a:pt x="0" y="57404"/>
                </a:lnTo>
                <a:lnTo>
                  <a:pt x="965" y="38188"/>
                </a:lnTo>
                <a:lnTo>
                  <a:pt x="4902" y="22707"/>
                </a:lnTo>
                <a:lnTo>
                  <a:pt x="11290" y="11087"/>
                </a:lnTo>
                <a:lnTo>
                  <a:pt x="19634" y="3467"/>
                </a:lnTo>
                <a:lnTo>
                  <a:pt x="29400" y="0"/>
                </a:lnTo>
                <a:lnTo>
                  <a:pt x="42557" y="2578"/>
                </a:lnTo>
                <a:lnTo>
                  <a:pt x="53327" y="9956"/>
                </a:lnTo>
                <a:lnTo>
                  <a:pt x="61188" y="21170"/>
                </a:lnTo>
                <a:lnTo>
                  <a:pt x="65658" y="35267"/>
                </a:lnTo>
                <a:lnTo>
                  <a:pt x="66497" y="45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69508" y="5511049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1" y="0"/>
                </a:moveTo>
                <a:lnTo>
                  <a:pt x="5397" y="34620"/>
                </a:lnTo>
                <a:lnTo>
                  <a:pt x="0" y="66967"/>
                </a:lnTo>
                <a:lnTo>
                  <a:pt x="3086" y="81330"/>
                </a:lnTo>
                <a:lnTo>
                  <a:pt x="28244" y="113030"/>
                </a:lnTo>
                <a:lnTo>
                  <a:pt x="55168" y="120065"/>
                </a:lnTo>
                <a:lnTo>
                  <a:pt x="68046" y="117030"/>
                </a:lnTo>
                <a:lnTo>
                  <a:pt x="96710" y="89001"/>
                </a:lnTo>
                <a:lnTo>
                  <a:pt x="103200" y="59613"/>
                </a:lnTo>
                <a:lnTo>
                  <a:pt x="102196" y="47777"/>
                </a:lnTo>
                <a:lnTo>
                  <a:pt x="82842" y="13144"/>
                </a:lnTo>
                <a:lnTo>
                  <a:pt x="42151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869506" y="5511051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00" y="59613"/>
                </a:moveTo>
                <a:lnTo>
                  <a:pt x="89255" y="100990"/>
                </a:lnTo>
                <a:lnTo>
                  <a:pt x="55168" y="120065"/>
                </a:lnTo>
                <a:lnTo>
                  <a:pt x="40893" y="118262"/>
                </a:lnTo>
                <a:lnTo>
                  <a:pt x="9029" y="94094"/>
                </a:lnTo>
                <a:lnTo>
                  <a:pt x="0" y="66967"/>
                </a:lnTo>
                <a:lnTo>
                  <a:pt x="1320" y="49758"/>
                </a:lnTo>
                <a:lnTo>
                  <a:pt x="20396" y="11595"/>
                </a:lnTo>
                <a:lnTo>
                  <a:pt x="42151" y="0"/>
                </a:lnTo>
                <a:lnTo>
                  <a:pt x="57823" y="1308"/>
                </a:lnTo>
                <a:lnTo>
                  <a:pt x="91871" y="22847"/>
                </a:lnTo>
                <a:lnTo>
                  <a:pt x="103200" y="5961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33086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2" y="0"/>
                </a:moveTo>
                <a:lnTo>
                  <a:pt x="41440" y="11671"/>
                </a:lnTo>
                <a:lnTo>
                  <a:pt x="11379" y="39458"/>
                </a:lnTo>
                <a:lnTo>
                  <a:pt x="0" y="77863"/>
                </a:lnTo>
                <a:lnTo>
                  <a:pt x="0" y="122085"/>
                </a:lnTo>
                <a:lnTo>
                  <a:pt x="22161" y="159651"/>
                </a:lnTo>
                <a:lnTo>
                  <a:pt x="64770" y="168744"/>
                </a:lnTo>
                <a:lnTo>
                  <a:pt x="103797" y="169722"/>
                </a:lnTo>
                <a:lnTo>
                  <a:pt x="120662" y="168643"/>
                </a:lnTo>
                <a:lnTo>
                  <a:pt x="160248" y="156286"/>
                </a:lnTo>
                <a:lnTo>
                  <a:pt x="175666" y="121818"/>
                </a:lnTo>
                <a:lnTo>
                  <a:pt x="175361" y="71399"/>
                </a:lnTo>
                <a:lnTo>
                  <a:pt x="161074" y="35090"/>
                </a:lnTo>
                <a:lnTo>
                  <a:pt x="128943" y="9588"/>
                </a:lnTo>
                <a:lnTo>
                  <a:pt x="8397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33081" y="5648705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66" y="121818"/>
                </a:moveTo>
                <a:lnTo>
                  <a:pt x="149250" y="162318"/>
                </a:lnTo>
                <a:lnTo>
                  <a:pt x="103809" y="169722"/>
                </a:lnTo>
                <a:lnTo>
                  <a:pt x="83299" y="169557"/>
                </a:lnTo>
                <a:lnTo>
                  <a:pt x="34086" y="164045"/>
                </a:lnTo>
                <a:lnTo>
                  <a:pt x="1485" y="135000"/>
                </a:lnTo>
                <a:lnTo>
                  <a:pt x="0" y="77863"/>
                </a:lnTo>
                <a:lnTo>
                  <a:pt x="1346" y="64223"/>
                </a:lnTo>
                <a:lnTo>
                  <a:pt x="19634" y="28740"/>
                </a:lnTo>
                <a:lnTo>
                  <a:pt x="54533" y="5714"/>
                </a:lnTo>
                <a:lnTo>
                  <a:pt x="83972" y="0"/>
                </a:lnTo>
                <a:lnTo>
                  <a:pt x="100088" y="1104"/>
                </a:lnTo>
                <a:lnTo>
                  <a:pt x="141325" y="16573"/>
                </a:lnTo>
                <a:lnTo>
                  <a:pt x="168071" y="46240"/>
                </a:lnTo>
                <a:lnTo>
                  <a:pt x="175666" y="121818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308128" y="5468509"/>
            <a:ext cx="102230" cy="126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08126" y="5468505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35" y="59575"/>
                </a:moveTo>
                <a:lnTo>
                  <a:pt x="89712" y="102527"/>
                </a:lnTo>
                <a:lnTo>
                  <a:pt x="58915" y="126110"/>
                </a:lnTo>
                <a:lnTo>
                  <a:pt x="43345" y="125272"/>
                </a:lnTo>
                <a:lnTo>
                  <a:pt x="10045" y="104546"/>
                </a:lnTo>
                <a:lnTo>
                  <a:pt x="0" y="79679"/>
                </a:lnTo>
                <a:lnTo>
                  <a:pt x="749" y="61747"/>
                </a:lnTo>
                <a:lnTo>
                  <a:pt x="15240" y="20205"/>
                </a:lnTo>
                <a:lnTo>
                  <a:pt x="57099" y="0"/>
                </a:lnTo>
                <a:lnTo>
                  <a:pt x="69621" y="3340"/>
                </a:lnTo>
                <a:lnTo>
                  <a:pt x="100495" y="43103"/>
                </a:lnTo>
                <a:lnTo>
                  <a:pt x="102235" y="5957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74358" y="5615945"/>
            <a:ext cx="175690" cy="1813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74356" y="5615951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18"/>
                </a:moveTo>
                <a:lnTo>
                  <a:pt x="161239" y="170700"/>
                </a:lnTo>
                <a:lnTo>
                  <a:pt x="124218" y="181343"/>
                </a:lnTo>
                <a:lnTo>
                  <a:pt x="108496" y="181254"/>
                </a:lnTo>
                <a:lnTo>
                  <a:pt x="55994" y="174726"/>
                </a:lnTo>
                <a:lnTo>
                  <a:pt x="17449" y="159867"/>
                </a:lnTo>
                <a:lnTo>
                  <a:pt x="0" y="77495"/>
                </a:lnTo>
                <a:lnTo>
                  <a:pt x="1295" y="63449"/>
                </a:lnTo>
                <a:lnTo>
                  <a:pt x="19050" y="27000"/>
                </a:lnTo>
                <a:lnTo>
                  <a:pt x="53340" y="3759"/>
                </a:lnTo>
                <a:lnTo>
                  <a:pt x="67500" y="0"/>
                </a:lnTo>
                <a:lnTo>
                  <a:pt x="84569" y="431"/>
                </a:lnTo>
                <a:lnTo>
                  <a:pt x="128435" y="12407"/>
                </a:lnTo>
                <a:lnTo>
                  <a:pt x="159270" y="37477"/>
                </a:lnTo>
                <a:lnTo>
                  <a:pt x="175691" y="84785"/>
                </a:lnTo>
                <a:lnTo>
                  <a:pt x="175691" y="135318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57458" y="5349108"/>
            <a:ext cx="367665" cy="250825"/>
          </a:xfrm>
          <a:custGeom>
            <a:avLst/>
            <a:gdLst/>
            <a:ahLst/>
            <a:cxnLst/>
            <a:rect l="l" t="t" r="r" b="b"/>
            <a:pathLst>
              <a:path w="367664" h="250825">
                <a:moveTo>
                  <a:pt x="165912" y="0"/>
                </a:moveTo>
                <a:lnTo>
                  <a:pt x="116255" y="7188"/>
                </a:lnTo>
                <a:lnTo>
                  <a:pt x="73228" y="22428"/>
                </a:lnTo>
                <a:lnTo>
                  <a:pt x="38735" y="44602"/>
                </a:lnTo>
                <a:lnTo>
                  <a:pt x="9321" y="83007"/>
                </a:lnTo>
                <a:lnTo>
                  <a:pt x="2209" y="116967"/>
                </a:lnTo>
                <a:lnTo>
                  <a:pt x="3695" y="129425"/>
                </a:lnTo>
                <a:lnTo>
                  <a:pt x="7175" y="141605"/>
                </a:lnTo>
                <a:lnTo>
                  <a:pt x="12636" y="153403"/>
                </a:lnTo>
                <a:lnTo>
                  <a:pt x="20015" y="164731"/>
                </a:lnTo>
                <a:lnTo>
                  <a:pt x="0" y="250799"/>
                </a:lnTo>
                <a:lnTo>
                  <a:pt x="98450" y="215912"/>
                </a:lnTo>
                <a:lnTo>
                  <a:pt x="264604" y="215912"/>
                </a:lnTo>
                <a:lnTo>
                  <a:pt x="275323" y="212140"/>
                </a:lnTo>
                <a:lnTo>
                  <a:pt x="286397" y="207543"/>
                </a:lnTo>
                <a:lnTo>
                  <a:pt x="367093" y="207543"/>
                </a:lnTo>
                <a:lnTo>
                  <a:pt x="349351" y="155651"/>
                </a:lnTo>
                <a:lnTo>
                  <a:pt x="354469" y="145224"/>
                </a:lnTo>
                <a:lnTo>
                  <a:pt x="358089" y="133629"/>
                </a:lnTo>
                <a:lnTo>
                  <a:pt x="360172" y="120396"/>
                </a:lnTo>
                <a:lnTo>
                  <a:pt x="360667" y="105117"/>
                </a:lnTo>
                <a:lnTo>
                  <a:pt x="358711" y="94703"/>
                </a:lnTo>
                <a:lnTo>
                  <a:pt x="337273" y="56794"/>
                </a:lnTo>
                <a:lnTo>
                  <a:pt x="296138" y="26720"/>
                </a:lnTo>
                <a:lnTo>
                  <a:pt x="254025" y="10795"/>
                </a:lnTo>
                <a:lnTo>
                  <a:pt x="203593" y="1714"/>
                </a:lnTo>
                <a:lnTo>
                  <a:pt x="185127" y="406"/>
                </a:lnTo>
                <a:lnTo>
                  <a:pt x="165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43858" y="5556655"/>
            <a:ext cx="95250" cy="41910"/>
          </a:xfrm>
          <a:custGeom>
            <a:avLst/>
            <a:gdLst/>
            <a:ahLst/>
            <a:cxnLst/>
            <a:rect l="l" t="t" r="r" b="b"/>
            <a:pathLst>
              <a:path w="95250" h="41910">
                <a:moveTo>
                  <a:pt x="80695" y="0"/>
                </a:moveTo>
                <a:lnTo>
                  <a:pt x="0" y="0"/>
                </a:lnTo>
                <a:lnTo>
                  <a:pt x="94995" y="41821"/>
                </a:lnTo>
                <a:lnTo>
                  <a:pt x="806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55911" y="5565535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154" y="0"/>
                </a:lnTo>
              </a:path>
            </a:pathLst>
          </a:custGeom>
          <a:ln w="255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39164" y="5582593"/>
            <a:ext cx="142240" cy="59055"/>
          </a:xfrm>
          <a:custGeom>
            <a:avLst/>
            <a:gdLst/>
            <a:ahLst/>
            <a:cxnLst/>
            <a:rect l="l" t="t" r="r" b="b"/>
            <a:pathLst>
              <a:path w="142239" h="59054">
                <a:moveTo>
                  <a:pt x="117068" y="0"/>
                </a:moveTo>
                <a:lnTo>
                  <a:pt x="0" y="0"/>
                </a:lnTo>
                <a:lnTo>
                  <a:pt x="39331" y="13627"/>
                </a:lnTo>
                <a:lnTo>
                  <a:pt x="142100" y="58851"/>
                </a:lnTo>
                <a:lnTo>
                  <a:pt x="117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26174" y="5326455"/>
            <a:ext cx="430530" cy="309880"/>
          </a:xfrm>
          <a:custGeom>
            <a:avLst/>
            <a:gdLst/>
            <a:ahLst/>
            <a:cxnLst/>
            <a:rect l="l" t="t" r="r" b="b"/>
            <a:pathLst>
              <a:path w="430529" h="309879">
                <a:moveTo>
                  <a:pt x="212953" y="0"/>
                </a:moveTo>
                <a:lnTo>
                  <a:pt x="161937" y="4241"/>
                </a:lnTo>
                <a:lnTo>
                  <a:pt x="115989" y="16294"/>
                </a:lnTo>
                <a:lnTo>
                  <a:pt x="76581" y="35153"/>
                </a:lnTo>
                <a:lnTo>
                  <a:pt x="45161" y="59842"/>
                </a:lnTo>
                <a:lnTo>
                  <a:pt x="18262" y="100088"/>
                </a:lnTo>
                <a:lnTo>
                  <a:pt x="11290" y="135305"/>
                </a:lnTo>
                <a:lnTo>
                  <a:pt x="11976" y="147878"/>
                </a:lnTo>
                <a:lnTo>
                  <a:pt x="14198" y="160578"/>
                </a:lnTo>
                <a:lnTo>
                  <a:pt x="17894" y="172643"/>
                </a:lnTo>
                <a:lnTo>
                  <a:pt x="23025" y="184150"/>
                </a:lnTo>
                <a:lnTo>
                  <a:pt x="0" y="309791"/>
                </a:lnTo>
                <a:lnTo>
                  <a:pt x="124625" y="260261"/>
                </a:lnTo>
                <a:lnTo>
                  <a:pt x="301472" y="260134"/>
                </a:lnTo>
                <a:lnTo>
                  <a:pt x="312991" y="256133"/>
                </a:lnTo>
                <a:lnTo>
                  <a:pt x="430060" y="256133"/>
                </a:lnTo>
                <a:lnTo>
                  <a:pt x="421957" y="237096"/>
                </a:lnTo>
                <a:lnTo>
                  <a:pt x="62560" y="237096"/>
                </a:lnTo>
                <a:lnTo>
                  <a:pt x="75488" y="181559"/>
                </a:lnTo>
                <a:lnTo>
                  <a:pt x="66802" y="170853"/>
                </a:lnTo>
                <a:lnTo>
                  <a:pt x="60477" y="159448"/>
                </a:lnTo>
                <a:lnTo>
                  <a:pt x="56718" y="147447"/>
                </a:lnTo>
                <a:lnTo>
                  <a:pt x="57454" y="135305"/>
                </a:lnTo>
                <a:lnTo>
                  <a:pt x="77800" y="92964"/>
                </a:lnTo>
                <a:lnTo>
                  <a:pt x="108496" y="68872"/>
                </a:lnTo>
                <a:lnTo>
                  <a:pt x="149402" y="52501"/>
                </a:lnTo>
                <a:lnTo>
                  <a:pt x="197840" y="44881"/>
                </a:lnTo>
                <a:lnTo>
                  <a:pt x="212953" y="44462"/>
                </a:lnTo>
                <a:lnTo>
                  <a:pt x="362585" y="44462"/>
                </a:lnTo>
                <a:lnTo>
                  <a:pt x="352120" y="37122"/>
                </a:lnTo>
                <a:lnTo>
                  <a:pt x="313474" y="17691"/>
                </a:lnTo>
                <a:lnTo>
                  <a:pt x="268236" y="5016"/>
                </a:lnTo>
                <a:lnTo>
                  <a:pt x="217855" y="38"/>
                </a:lnTo>
                <a:lnTo>
                  <a:pt x="2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050798" y="559333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402" y="0"/>
                </a:lnTo>
              </a:path>
            </a:pathLst>
          </a:custGeom>
          <a:ln w="1451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88730" y="5552550"/>
            <a:ext cx="359410" cy="0"/>
          </a:xfrm>
          <a:custGeom>
            <a:avLst/>
            <a:gdLst/>
            <a:ahLst/>
            <a:cxnLst/>
            <a:rect l="l" t="t" r="r" b="b"/>
            <a:pathLst>
              <a:path w="359410">
                <a:moveTo>
                  <a:pt x="0" y="0"/>
                </a:moveTo>
                <a:lnTo>
                  <a:pt x="359397" y="0"/>
                </a:lnTo>
              </a:path>
            </a:pathLst>
          </a:custGeom>
          <a:ln w="232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139133" y="5370919"/>
            <a:ext cx="205740" cy="184785"/>
          </a:xfrm>
          <a:custGeom>
            <a:avLst/>
            <a:gdLst/>
            <a:ahLst/>
            <a:cxnLst/>
            <a:rect l="l" t="t" r="r" b="b"/>
            <a:pathLst>
              <a:path w="205739" h="184785">
                <a:moveTo>
                  <a:pt x="149631" y="0"/>
                </a:moveTo>
                <a:lnTo>
                  <a:pt x="0" y="0"/>
                </a:lnTo>
                <a:lnTo>
                  <a:pt x="17881" y="596"/>
                </a:lnTo>
                <a:lnTo>
                  <a:pt x="35191" y="2324"/>
                </a:lnTo>
                <a:lnTo>
                  <a:pt x="82473" y="13703"/>
                </a:lnTo>
                <a:lnTo>
                  <a:pt x="120535" y="33007"/>
                </a:lnTo>
                <a:lnTo>
                  <a:pt x="151815" y="68097"/>
                </a:lnTo>
                <a:lnTo>
                  <a:pt x="157149" y="88480"/>
                </a:lnTo>
                <a:lnTo>
                  <a:pt x="155981" y="102235"/>
                </a:lnTo>
                <a:lnTo>
                  <a:pt x="152399" y="114528"/>
                </a:lnTo>
                <a:lnTo>
                  <a:pt x="146570" y="125628"/>
                </a:lnTo>
                <a:lnTo>
                  <a:pt x="138671" y="135763"/>
                </a:lnTo>
                <a:lnTo>
                  <a:pt x="157289" y="184594"/>
                </a:lnTo>
                <a:lnTo>
                  <a:pt x="205574" y="184594"/>
                </a:lnTo>
                <a:lnTo>
                  <a:pt x="187985" y="143217"/>
                </a:lnTo>
                <a:lnTo>
                  <a:pt x="193763" y="131470"/>
                </a:lnTo>
                <a:lnTo>
                  <a:pt x="197992" y="119354"/>
                </a:lnTo>
                <a:lnTo>
                  <a:pt x="200659" y="106934"/>
                </a:lnTo>
                <a:lnTo>
                  <a:pt x="201714" y="94259"/>
                </a:lnTo>
                <a:lnTo>
                  <a:pt x="201015" y="82181"/>
                </a:lnTo>
                <a:lnTo>
                  <a:pt x="184962" y="37541"/>
                </a:lnTo>
                <a:lnTo>
                  <a:pt x="150240" y="419"/>
                </a:lnTo>
                <a:lnTo>
                  <a:pt x="149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145007" y="5532198"/>
            <a:ext cx="151765" cy="23495"/>
          </a:xfrm>
          <a:custGeom>
            <a:avLst/>
            <a:gdLst/>
            <a:ahLst/>
            <a:cxnLst/>
            <a:rect l="l" t="t" r="r" b="b"/>
            <a:pathLst>
              <a:path w="151764" h="23495">
                <a:moveTo>
                  <a:pt x="98399" y="0"/>
                </a:moveTo>
                <a:lnTo>
                  <a:pt x="53441" y="16471"/>
                </a:lnTo>
                <a:lnTo>
                  <a:pt x="13982" y="22580"/>
                </a:lnTo>
                <a:lnTo>
                  <a:pt x="0" y="23253"/>
                </a:lnTo>
                <a:lnTo>
                  <a:pt x="151269" y="23253"/>
                </a:lnTo>
                <a:lnTo>
                  <a:pt x="98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065977" y="5751691"/>
            <a:ext cx="217170" cy="82550"/>
          </a:xfrm>
          <a:custGeom>
            <a:avLst/>
            <a:gdLst/>
            <a:ahLst/>
            <a:cxnLst/>
            <a:rect l="l" t="t" r="r" b="b"/>
            <a:pathLst>
              <a:path w="217170" h="82550">
                <a:moveTo>
                  <a:pt x="216700" y="0"/>
                </a:moveTo>
                <a:lnTo>
                  <a:pt x="0" y="0"/>
                </a:lnTo>
                <a:lnTo>
                  <a:pt x="116827" y="6273"/>
                </a:lnTo>
                <a:lnTo>
                  <a:pt x="122135" y="82181"/>
                </a:lnTo>
                <a:lnTo>
                  <a:pt x="216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46240" y="5600460"/>
            <a:ext cx="391160" cy="208915"/>
          </a:xfrm>
          <a:custGeom>
            <a:avLst/>
            <a:gdLst/>
            <a:ahLst/>
            <a:cxnLst/>
            <a:rect l="l" t="t" r="r" b="b"/>
            <a:pathLst>
              <a:path w="391160" h="208914">
                <a:moveTo>
                  <a:pt x="111074" y="0"/>
                </a:moveTo>
                <a:lnTo>
                  <a:pt x="0" y="96139"/>
                </a:lnTo>
                <a:lnTo>
                  <a:pt x="123012" y="208635"/>
                </a:lnTo>
                <a:lnTo>
                  <a:pt x="119735" y="151231"/>
                </a:lnTo>
                <a:lnTo>
                  <a:pt x="336435" y="151231"/>
                </a:lnTo>
                <a:lnTo>
                  <a:pt x="391121" y="103708"/>
                </a:lnTo>
                <a:lnTo>
                  <a:pt x="319798" y="65062"/>
                </a:lnTo>
                <a:lnTo>
                  <a:pt x="114820" y="65062"/>
                </a:lnTo>
                <a:lnTo>
                  <a:pt x="111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061061" y="5614988"/>
            <a:ext cx="205104" cy="50800"/>
          </a:xfrm>
          <a:custGeom>
            <a:avLst/>
            <a:gdLst/>
            <a:ahLst/>
            <a:cxnLst/>
            <a:rect l="l" t="t" r="r" b="b"/>
            <a:pathLst>
              <a:path w="205104" h="50800">
                <a:moveTo>
                  <a:pt x="111721" y="0"/>
                </a:moveTo>
                <a:lnTo>
                  <a:pt x="115265" y="50165"/>
                </a:lnTo>
                <a:lnTo>
                  <a:pt x="0" y="50533"/>
                </a:lnTo>
                <a:lnTo>
                  <a:pt x="204978" y="50533"/>
                </a:lnTo>
                <a:lnTo>
                  <a:pt x="1117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089590" y="5775211"/>
            <a:ext cx="185420" cy="104775"/>
          </a:xfrm>
          <a:custGeom>
            <a:avLst/>
            <a:gdLst/>
            <a:ahLst/>
            <a:cxnLst/>
            <a:rect l="l" t="t" r="r" b="b"/>
            <a:pathLst>
              <a:path w="185420" h="104775">
                <a:moveTo>
                  <a:pt x="116712" y="0"/>
                </a:moveTo>
                <a:lnTo>
                  <a:pt x="0" y="0"/>
                </a:lnTo>
                <a:lnTo>
                  <a:pt x="72428" y="3886"/>
                </a:lnTo>
                <a:lnTo>
                  <a:pt x="79476" y="104673"/>
                </a:lnTo>
                <a:lnTo>
                  <a:pt x="185356" y="12649"/>
                </a:lnTo>
                <a:lnTo>
                  <a:pt x="117601" y="12649"/>
                </a:lnTo>
                <a:lnTo>
                  <a:pt x="1167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12801" y="5554131"/>
            <a:ext cx="365760" cy="308610"/>
          </a:xfrm>
          <a:custGeom>
            <a:avLst/>
            <a:gdLst/>
            <a:ahLst/>
            <a:cxnLst/>
            <a:rect l="l" t="t" r="r" b="b"/>
            <a:pathLst>
              <a:path w="365760" h="308610">
                <a:moveTo>
                  <a:pt x="164109" y="0"/>
                </a:moveTo>
                <a:lnTo>
                  <a:pt x="0" y="141998"/>
                </a:lnTo>
                <a:lnTo>
                  <a:pt x="181775" y="308216"/>
                </a:lnTo>
                <a:lnTo>
                  <a:pt x="176784" y="221081"/>
                </a:lnTo>
                <a:lnTo>
                  <a:pt x="293497" y="221081"/>
                </a:lnTo>
                <a:lnTo>
                  <a:pt x="292150" y="201676"/>
                </a:lnTo>
                <a:lnTo>
                  <a:pt x="131152" y="201676"/>
                </a:lnTo>
                <a:lnTo>
                  <a:pt x="66878" y="142913"/>
                </a:lnTo>
                <a:lnTo>
                  <a:pt x="124917" y="92684"/>
                </a:lnTo>
                <a:lnTo>
                  <a:pt x="365391" y="92684"/>
                </a:lnTo>
                <a:lnTo>
                  <a:pt x="358800" y="89115"/>
                </a:lnTo>
                <a:lnTo>
                  <a:pt x="169227" y="89115"/>
                </a:lnTo>
                <a:lnTo>
                  <a:pt x="1641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197808" y="5653813"/>
            <a:ext cx="178435" cy="134620"/>
          </a:xfrm>
          <a:custGeom>
            <a:avLst/>
            <a:gdLst/>
            <a:ahLst/>
            <a:cxnLst/>
            <a:rect l="l" t="t" r="r" b="b"/>
            <a:pathLst>
              <a:path w="178435" h="134620">
                <a:moveTo>
                  <a:pt x="93294" y="0"/>
                </a:moveTo>
                <a:lnTo>
                  <a:pt x="0" y="0"/>
                </a:lnTo>
                <a:lnTo>
                  <a:pt x="100774" y="54622"/>
                </a:lnTo>
                <a:lnTo>
                  <a:pt x="9385" y="134048"/>
                </a:lnTo>
                <a:lnTo>
                  <a:pt x="77139" y="134048"/>
                </a:lnTo>
                <a:lnTo>
                  <a:pt x="178346" y="46088"/>
                </a:lnTo>
                <a:lnTo>
                  <a:pt x="932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042365" y="5728159"/>
            <a:ext cx="163195" cy="27940"/>
          </a:xfrm>
          <a:custGeom>
            <a:avLst/>
            <a:gdLst/>
            <a:ahLst/>
            <a:cxnLst/>
            <a:rect l="l" t="t" r="r" b="b"/>
            <a:pathLst>
              <a:path w="163195" h="27939">
                <a:moveTo>
                  <a:pt x="0" y="0"/>
                </a:moveTo>
                <a:lnTo>
                  <a:pt x="1587" y="27647"/>
                </a:lnTo>
                <a:lnTo>
                  <a:pt x="162585" y="27647"/>
                </a:lnTo>
                <a:lnTo>
                  <a:pt x="161251" y="86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37712" y="5646814"/>
            <a:ext cx="254000" cy="41275"/>
          </a:xfrm>
          <a:custGeom>
            <a:avLst/>
            <a:gdLst/>
            <a:ahLst/>
            <a:cxnLst/>
            <a:rect l="l" t="t" r="r" b="b"/>
            <a:pathLst>
              <a:path w="254000" h="41275">
                <a:moveTo>
                  <a:pt x="240474" y="0"/>
                </a:moveTo>
                <a:lnTo>
                  <a:pt x="0" y="0"/>
                </a:lnTo>
                <a:lnTo>
                  <a:pt x="2362" y="41008"/>
                </a:lnTo>
                <a:lnTo>
                  <a:pt x="162445" y="40487"/>
                </a:lnTo>
                <a:lnTo>
                  <a:pt x="160096" y="6997"/>
                </a:lnTo>
                <a:lnTo>
                  <a:pt x="253390" y="6997"/>
                </a:lnTo>
                <a:lnTo>
                  <a:pt x="2404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082027" y="5576151"/>
            <a:ext cx="189865" cy="67310"/>
          </a:xfrm>
          <a:custGeom>
            <a:avLst/>
            <a:gdLst/>
            <a:ahLst/>
            <a:cxnLst/>
            <a:rect l="l" t="t" r="r" b="b"/>
            <a:pathLst>
              <a:path w="189864" h="67310">
                <a:moveTo>
                  <a:pt x="65747" y="0"/>
                </a:moveTo>
                <a:lnTo>
                  <a:pt x="70459" y="66852"/>
                </a:lnTo>
                <a:lnTo>
                  <a:pt x="0" y="67094"/>
                </a:lnTo>
                <a:lnTo>
                  <a:pt x="189572" y="67094"/>
                </a:lnTo>
                <a:lnTo>
                  <a:pt x="65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43080" y="6154675"/>
            <a:ext cx="406295" cy="426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20372" y="6203429"/>
            <a:ext cx="367384" cy="37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80275" y="6341300"/>
            <a:ext cx="161925" cy="233679"/>
          </a:xfrm>
          <a:custGeom>
            <a:avLst/>
            <a:gdLst/>
            <a:ahLst/>
            <a:cxnLst/>
            <a:rect l="l" t="t" r="r" b="b"/>
            <a:pathLst>
              <a:path w="161925" h="233679">
                <a:moveTo>
                  <a:pt x="161671" y="0"/>
                </a:moveTo>
                <a:lnTo>
                  <a:pt x="63677" y="0"/>
                </a:lnTo>
                <a:lnTo>
                  <a:pt x="37553" y="135140"/>
                </a:lnTo>
                <a:lnTo>
                  <a:pt x="0" y="135140"/>
                </a:lnTo>
                <a:lnTo>
                  <a:pt x="0" y="233629"/>
                </a:lnTo>
                <a:lnTo>
                  <a:pt x="113157" y="233629"/>
                </a:lnTo>
                <a:lnTo>
                  <a:pt x="16167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06564" y="6476414"/>
            <a:ext cx="144780" cy="99060"/>
          </a:xfrm>
          <a:custGeom>
            <a:avLst/>
            <a:gdLst/>
            <a:ahLst/>
            <a:cxnLst/>
            <a:rect l="l" t="t" r="r" b="b"/>
            <a:pathLst>
              <a:path w="144779" h="99059">
                <a:moveTo>
                  <a:pt x="0" y="99060"/>
                </a:moveTo>
                <a:lnTo>
                  <a:pt x="144297" y="99060"/>
                </a:lnTo>
                <a:lnTo>
                  <a:pt x="144297" y="0"/>
                </a:lnTo>
                <a:lnTo>
                  <a:pt x="0" y="0"/>
                </a:lnTo>
                <a:lnTo>
                  <a:pt x="0" y="990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53275" y="6341794"/>
            <a:ext cx="97790" cy="134620"/>
          </a:xfrm>
          <a:custGeom>
            <a:avLst/>
            <a:gdLst/>
            <a:ahLst/>
            <a:cxnLst/>
            <a:rect l="l" t="t" r="r" b="b"/>
            <a:pathLst>
              <a:path w="97790" h="134620">
                <a:moveTo>
                  <a:pt x="0" y="134620"/>
                </a:moveTo>
                <a:lnTo>
                  <a:pt x="97586" y="134620"/>
                </a:lnTo>
                <a:lnTo>
                  <a:pt x="97586" y="0"/>
                </a:lnTo>
                <a:lnTo>
                  <a:pt x="0" y="0"/>
                </a:lnTo>
                <a:lnTo>
                  <a:pt x="0" y="13462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165620" y="6241464"/>
            <a:ext cx="385445" cy="100330"/>
          </a:xfrm>
          <a:custGeom>
            <a:avLst/>
            <a:gdLst/>
            <a:ahLst/>
            <a:cxnLst/>
            <a:rect l="l" t="t" r="r" b="b"/>
            <a:pathLst>
              <a:path w="385445" h="100329">
                <a:moveTo>
                  <a:pt x="0" y="100330"/>
                </a:moveTo>
                <a:lnTo>
                  <a:pt x="385241" y="100330"/>
                </a:lnTo>
                <a:lnTo>
                  <a:pt x="385241" y="0"/>
                </a:lnTo>
                <a:lnTo>
                  <a:pt x="0" y="0"/>
                </a:lnTo>
                <a:lnTo>
                  <a:pt x="0" y="10033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262724" y="6194704"/>
            <a:ext cx="110489" cy="46990"/>
          </a:xfrm>
          <a:custGeom>
            <a:avLst/>
            <a:gdLst/>
            <a:ahLst/>
            <a:cxnLst/>
            <a:rect l="l" t="t" r="r" b="b"/>
            <a:pathLst>
              <a:path w="110489" h="46989">
                <a:moveTo>
                  <a:pt x="109931" y="0"/>
                </a:moveTo>
                <a:lnTo>
                  <a:pt x="9156" y="0"/>
                </a:lnTo>
                <a:lnTo>
                  <a:pt x="0" y="46761"/>
                </a:lnTo>
                <a:lnTo>
                  <a:pt x="100342" y="46761"/>
                </a:lnTo>
                <a:lnTo>
                  <a:pt x="1099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622794" y="6231837"/>
            <a:ext cx="335915" cy="343535"/>
          </a:xfrm>
          <a:custGeom>
            <a:avLst/>
            <a:gdLst/>
            <a:ahLst/>
            <a:cxnLst/>
            <a:rect l="l" t="t" r="r" b="b"/>
            <a:pathLst>
              <a:path w="335915" h="343534">
                <a:moveTo>
                  <a:pt x="140144" y="0"/>
                </a:moveTo>
                <a:lnTo>
                  <a:pt x="21970" y="0"/>
                </a:lnTo>
                <a:lnTo>
                  <a:pt x="145173" y="154825"/>
                </a:lnTo>
                <a:lnTo>
                  <a:pt x="68237" y="244602"/>
                </a:lnTo>
                <a:lnTo>
                  <a:pt x="0" y="244602"/>
                </a:lnTo>
                <a:lnTo>
                  <a:pt x="0" y="343090"/>
                </a:lnTo>
                <a:lnTo>
                  <a:pt x="117246" y="343090"/>
                </a:lnTo>
                <a:lnTo>
                  <a:pt x="208406" y="234048"/>
                </a:lnTo>
                <a:lnTo>
                  <a:pt x="330314" y="234048"/>
                </a:lnTo>
                <a:lnTo>
                  <a:pt x="270243" y="160312"/>
                </a:lnTo>
                <a:lnTo>
                  <a:pt x="335673" y="82448"/>
                </a:lnTo>
                <a:lnTo>
                  <a:pt x="207022" y="82448"/>
                </a:lnTo>
                <a:lnTo>
                  <a:pt x="1401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831200" y="6465887"/>
            <a:ext cx="168910" cy="57785"/>
          </a:xfrm>
          <a:custGeom>
            <a:avLst/>
            <a:gdLst/>
            <a:ahLst/>
            <a:cxnLst/>
            <a:rect l="l" t="t" r="r" b="b"/>
            <a:pathLst>
              <a:path w="168909" h="57784">
                <a:moveTo>
                  <a:pt x="121907" y="0"/>
                </a:moveTo>
                <a:lnTo>
                  <a:pt x="0" y="0"/>
                </a:lnTo>
                <a:lnTo>
                  <a:pt x="45783" y="57277"/>
                </a:lnTo>
                <a:lnTo>
                  <a:pt x="168567" y="57277"/>
                </a:lnTo>
                <a:lnTo>
                  <a:pt x="12190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29817" y="6194704"/>
            <a:ext cx="187325" cy="120014"/>
          </a:xfrm>
          <a:custGeom>
            <a:avLst/>
            <a:gdLst/>
            <a:ahLst/>
            <a:cxnLst/>
            <a:rect l="l" t="t" r="r" b="b"/>
            <a:pathLst>
              <a:path w="187325" h="120014">
                <a:moveTo>
                  <a:pt x="187337" y="0"/>
                </a:moveTo>
                <a:lnTo>
                  <a:pt x="102615" y="0"/>
                </a:lnTo>
                <a:lnTo>
                  <a:pt x="0" y="119583"/>
                </a:lnTo>
                <a:lnTo>
                  <a:pt x="128650" y="119583"/>
                </a:lnTo>
                <a:lnTo>
                  <a:pt x="145199" y="99885"/>
                </a:lnTo>
                <a:lnTo>
                  <a:pt x="187337" y="99885"/>
                </a:lnTo>
                <a:lnTo>
                  <a:pt x="1873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069490" y="6198869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85090" y="0"/>
                </a:moveTo>
                <a:lnTo>
                  <a:pt x="38557" y="13296"/>
                </a:lnTo>
                <a:lnTo>
                  <a:pt x="10541" y="42926"/>
                </a:lnTo>
                <a:lnTo>
                  <a:pt x="63" y="83172"/>
                </a:lnTo>
                <a:lnTo>
                  <a:pt x="0" y="85648"/>
                </a:lnTo>
                <a:lnTo>
                  <a:pt x="1244" y="98475"/>
                </a:lnTo>
                <a:lnTo>
                  <a:pt x="17411" y="134023"/>
                </a:lnTo>
                <a:lnTo>
                  <a:pt x="49911" y="158292"/>
                </a:lnTo>
                <a:lnTo>
                  <a:pt x="96177" y="166954"/>
                </a:lnTo>
                <a:lnTo>
                  <a:pt x="109931" y="164122"/>
                </a:lnTo>
                <a:lnTo>
                  <a:pt x="122694" y="159194"/>
                </a:lnTo>
                <a:lnTo>
                  <a:pt x="134302" y="152311"/>
                </a:lnTo>
                <a:lnTo>
                  <a:pt x="135674" y="151155"/>
                </a:lnTo>
                <a:lnTo>
                  <a:pt x="85090" y="151155"/>
                </a:lnTo>
                <a:lnTo>
                  <a:pt x="79108" y="150876"/>
                </a:lnTo>
                <a:lnTo>
                  <a:pt x="42291" y="135153"/>
                </a:lnTo>
                <a:lnTo>
                  <a:pt x="21209" y="98920"/>
                </a:lnTo>
                <a:lnTo>
                  <a:pt x="19583" y="83172"/>
                </a:lnTo>
                <a:lnTo>
                  <a:pt x="20967" y="69786"/>
                </a:lnTo>
                <a:lnTo>
                  <a:pt x="39763" y="35750"/>
                </a:lnTo>
                <a:lnTo>
                  <a:pt x="78435" y="17970"/>
                </a:lnTo>
                <a:lnTo>
                  <a:pt x="95313" y="16903"/>
                </a:lnTo>
                <a:lnTo>
                  <a:pt x="136994" y="16903"/>
                </a:lnTo>
                <a:lnTo>
                  <a:pt x="126987" y="10363"/>
                </a:lnTo>
                <a:lnTo>
                  <a:pt x="114084" y="4737"/>
                </a:lnTo>
                <a:lnTo>
                  <a:pt x="100063" y="1219"/>
                </a:lnTo>
                <a:lnTo>
                  <a:pt x="850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154585" y="6215768"/>
            <a:ext cx="85090" cy="134620"/>
          </a:xfrm>
          <a:custGeom>
            <a:avLst/>
            <a:gdLst/>
            <a:ahLst/>
            <a:cxnLst/>
            <a:rect l="l" t="t" r="r" b="b"/>
            <a:pathLst>
              <a:path w="85090" h="134620">
                <a:moveTo>
                  <a:pt x="51904" y="0"/>
                </a:moveTo>
                <a:lnTo>
                  <a:pt x="10223" y="0"/>
                </a:lnTo>
                <a:lnTo>
                  <a:pt x="23342" y="3606"/>
                </a:lnTo>
                <a:lnTo>
                  <a:pt x="35090" y="9829"/>
                </a:lnTo>
                <a:lnTo>
                  <a:pt x="59689" y="42024"/>
                </a:lnTo>
                <a:lnTo>
                  <a:pt x="64820" y="72542"/>
                </a:lnTo>
                <a:lnTo>
                  <a:pt x="62293" y="86944"/>
                </a:lnTo>
                <a:lnTo>
                  <a:pt x="39674" y="120954"/>
                </a:lnTo>
                <a:lnTo>
                  <a:pt x="0" y="134251"/>
                </a:lnTo>
                <a:lnTo>
                  <a:pt x="50571" y="134251"/>
                </a:lnTo>
                <a:lnTo>
                  <a:pt x="75361" y="104419"/>
                </a:lnTo>
                <a:lnTo>
                  <a:pt x="84988" y="60782"/>
                </a:lnTo>
                <a:lnTo>
                  <a:pt x="82829" y="46532"/>
                </a:lnTo>
                <a:lnTo>
                  <a:pt x="78409" y="33248"/>
                </a:lnTo>
                <a:lnTo>
                  <a:pt x="71920" y="21107"/>
                </a:lnTo>
                <a:lnTo>
                  <a:pt x="63550" y="10299"/>
                </a:lnTo>
                <a:lnTo>
                  <a:pt x="53466" y="1016"/>
                </a:lnTo>
                <a:lnTo>
                  <a:pt x="5190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122505" y="623886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24002" y="0"/>
                </a:moveTo>
                <a:lnTo>
                  <a:pt x="10693" y="1028"/>
                </a:lnTo>
                <a:lnTo>
                  <a:pt x="0" y="2616"/>
                </a:lnTo>
                <a:lnTo>
                  <a:pt x="0" y="87337"/>
                </a:lnTo>
                <a:lnTo>
                  <a:pt x="18338" y="87337"/>
                </a:lnTo>
                <a:lnTo>
                  <a:pt x="26733" y="53060"/>
                </a:lnTo>
                <a:lnTo>
                  <a:pt x="61887" y="53060"/>
                </a:lnTo>
                <a:lnTo>
                  <a:pt x="59118" y="48399"/>
                </a:lnTo>
                <a:lnTo>
                  <a:pt x="50850" y="45643"/>
                </a:lnTo>
                <a:lnTo>
                  <a:pt x="51549" y="44081"/>
                </a:lnTo>
                <a:lnTo>
                  <a:pt x="59283" y="39687"/>
                </a:lnTo>
                <a:lnTo>
                  <a:pt x="18808" y="39687"/>
                </a:lnTo>
                <a:lnTo>
                  <a:pt x="18808" y="14516"/>
                </a:lnTo>
                <a:lnTo>
                  <a:pt x="20637" y="14046"/>
                </a:lnTo>
                <a:lnTo>
                  <a:pt x="24295" y="13601"/>
                </a:lnTo>
                <a:lnTo>
                  <a:pt x="64528" y="13601"/>
                </a:lnTo>
                <a:lnTo>
                  <a:pt x="64490" y="11480"/>
                </a:lnTo>
                <a:lnTo>
                  <a:pt x="54495" y="4013"/>
                </a:lnTo>
                <a:lnTo>
                  <a:pt x="40322" y="698"/>
                </a:lnTo>
                <a:lnTo>
                  <a:pt x="240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149240" y="6291934"/>
            <a:ext cx="45720" cy="34290"/>
          </a:xfrm>
          <a:custGeom>
            <a:avLst/>
            <a:gdLst/>
            <a:ahLst/>
            <a:cxnLst/>
            <a:rect l="l" t="t" r="r" b="b"/>
            <a:pathLst>
              <a:path w="45720" h="34289">
                <a:moveTo>
                  <a:pt x="35153" y="0"/>
                </a:moveTo>
                <a:lnTo>
                  <a:pt x="0" y="0"/>
                </a:lnTo>
                <a:lnTo>
                  <a:pt x="13081" y="2641"/>
                </a:lnTo>
                <a:lnTo>
                  <a:pt x="19532" y="13195"/>
                </a:lnTo>
                <a:lnTo>
                  <a:pt x="21869" y="23863"/>
                </a:lnTo>
                <a:lnTo>
                  <a:pt x="23672" y="31076"/>
                </a:lnTo>
                <a:lnTo>
                  <a:pt x="25958" y="34277"/>
                </a:lnTo>
                <a:lnTo>
                  <a:pt x="45186" y="34277"/>
                </a:lnTo>
                <a:lnTo>
                  <a:pt x="43345" y="31076"/>
                </a:lnTo>
                <a:lnTo>
                  <a:pt x="41529" y="26047"/>
                </a:lnTo>
                <a:lnTo>
                  <a:pt x="38785" y="13195"/>
                </a:lnTo>
                <a:lnTo>
                  <a:pt x="36474" y="2209"/>
                </a:lnTo>
                <a:lnTo>
                  <a:pt x="3515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141303" y="6252475"/>
            <a:ext cx="46355" cy="26670"/>
          </a:xfrm>
          <a:custGeom>
            <a:avLst/>
            <a:gdLst/>
            <a:ahLst/>
            <a:cxnLst/>
            <a:rect l="l" t="t" r="r" b="b"/>
            <a:pathLst>
              <a:path w="46354" h="26670">
                <a:moveTo>
                  <a:pt x="45732" y="0"/>
                </a:moveTo>
                <a:lnTo>
                  <a:pt x="5486" y="0"/>
                </a:lnTo>
                <a:lnTo>
                  <a:pt x="15366" y="228"/>
                </a:lnTo>
                <a:lnTo>
                  <a:pt x="26009" y="5740"/>
                </a:lnTo>
                <a:lnTo>
                  <a:pt x="27762" y="19913"/>
                </a:lnTo>
                <a:lnTo>
                  <a:pt x="16306" y="25311"/>
                </a:lnTo>
                <a:lnTo>
                  <a:pt x="0" y="26085"/>
                </a:lnTo>
                <a:lnTo>
                  <a:pt x="40487" y="26085"/>
                </a:lnTo>
                <a:lnTo>
                  <a:pt x="41046" y="25768"/>
                </a:lnTo>
                <a:lnTo>
                  <a:pt x="45910" y="15989"/>
                </a:lnTo>
                <a:lnTo>
                  <a:pt x="457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98780" y="5351805"/>
            <a:ext cx="365491" cy="536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168339" y="5285308"/>
            <a:ext cx="441006" cy="764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721908" y="5351602"/>
            <a:ext cx="398041" cy="600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21688" y="613666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400" y="0"/>
                </a:moveTo>
                <a:lnTo>
                  <a:pt x="965" y="38176"/>
                </a:lnTo>
                <a:lnTo>
                  <a:pt x="0" y="57378"/>
                </a:lnTo>
                <a:lnTo>
                  <a:pt x="4838" y="70739"/>
                </a:lnTo>
                <a:lnTo>
                  <a:pt x="13055" y="81267"/>
                </a:lnTo>
                <a:lnTo>
                  <a:pt x="24345" y="88074"/>
                </a:lnTo>
                <a:lnTo>
                  <a:pt x="38392" y="90271"/>
                </a:lnTo>
                <a:lnTo>
                  <a:pt x="49504" y="84861"/>
                </a:lnTo>
                <a:lnTo>
                  <a:pt x="58419" y="74866"/>
                </a:lnTo>
                <a:lnTo>
                  <a:pt x="64325" y="61353"/>
                </a:lnTo>
                <a:lnTo>
                  <a:pt x="66471" y="45364"/>
                </a:lnTo>
                <a:lnTo>
                  <a:pt x="65633" y="35280"/>
                </a:lnTo>
                <a:lnTo>
                  <a:pt x="61175" y="21170"/>
                </a:lnTo>
                <a:lnTo>
                  <a:pt x="53314" y="9956"/>
                </a:lnTo>
                <a:lnTo>
                  <a:pt x="42557" y="2578"/>
                </a:lnTo>
                <a:lnTo>
                  <a:pt x="294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608937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87" y="0"/>
                </a:moveTo>
                <a:lnTo>
                  <a:pt x="965" y="38188"/>
                </a:lnTo>
                <a:lnTo>
                  <a:pt x="0" y="57391"/>
                </a:lnTo>
                <a:lnTo>
                  <a:pt x="4838" y="70751"/>
                </a:lnTo>
                <a:lnTo>
                  <a:pt x="13055" y="81280"/>
                </a:lnTo>
                <a:lnTo>
                  <a:pt x="24358" y="88074"/>
                </a:lnTo>
                <a:lnTo>
                  <a:pt x="38404" y="90271"/>
                </a:lnTo>
                <a:lnTo>
                  <a:pt x="49517" y="84861"/>
                </a:lnTo>
                <a:lnTo>
                  <a:pt x="58432" y="74866"/>
                </a:lnTo>
                <a:lnTo>
                  <a:pt x="64338" y="61353"/>
                </a:lnTo>
                <a:lnTo>
                  <a:pt x="66484" y="45364"/>
                </a:lnTo>
                <a:lnTo>
                  <a:pt x="65646" y="35267"/>
                </a:lnTo>
                <a:lnTo>
                  <a:pt x="61175" y="21158"/>
                </a:lnTo>
                <a:lnTo>
                  <a:pt x="53314" y="9944"/>
                </a:lnTo>
                <a:lnTo>
                  <a:pt x="42545" y="2578"/>
                </a:lnTo>
                <a:lnTo>
                  <a:pt x="2938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69508" y="551104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1" y="0"/>
                </a:moveTo>
                <a:lnTo>
                  <a:pt x="5397" y="34620"/>
                </a:lnTo>
                <a:lnTo>
                  <a:pt x="0" y="66967"/>
                </a:lnTo>
                <a:lnTo>
                  <a:pt x="3086" y="81330"/>
                </a:lnTo>
                <a:lnTo>
                  <a:pt x="28244" y="113030"/>
                </a:lnTo>
                <a:lnTo>
                  <a:pt x="55168" y="120065"/>
                </a:lnTo>
                <a:lnTo>
                  <a:pt x="68046" y="117030"/>
                </a:lnTo>
                <a:lnTo>
                  <a:pt x="96710" y="89001"/>
                </a:lnTo>
                <a:lnTo>
                  <a:pt x="103200" y="59613"/>
                </a:lnTo>
                <a:lnTo>
                  <a:pt x="102196" y="47777"/>
                </a:lnTo>
                <a:lnTo>
                  <a:pt x="82842" y="13144"/>
                </a:lnTo>
                <a:lnTo>
                  <a:pt x="42151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833086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2" y="0"/>
                </a:moveTo>
                <a:lnTo>
                  <a:pt x="41440" y="11671"/>
                </a:lnTo>
                <a:lnTo>
                  <a:pt x="11379" y="39458"/>
                </a:lnTo>
                <a:lnTo>
                  <a:pt x="0" y="77863"/>
                </a:lnTo>
                <a:lnTo>
                  <a:pt x="0" y="122085"/>
                </a:lnTo>
                <a:lnTo>
                  <a:pt x="22161" y="159651"/>
                </a:lnTo>
                <a:lnTo>
                  <a:pt x="64770" y="168744"/>
                </a:lnTo>
                <a:lnTo>
                  <a:pt x="103797" y="169722"/>
                </a:lnTo>
                <a:lnTo>
                  <a:pt x="120662" y="168643"/>
                </a:lnTo>
                <a:lnTo>
                  <a:pt x="160248" y="156286"/>
                </a:lnTo>
                <a:lnTo>
                  <a:pt x="175666" y="121818"/>
                </a:lnTo>
                <a:lnTo>
                  <a:pt x="175361" y="71399"/>
                </a:lnTo>
                <a:lnTo>
                  <a:pt x="161074" y="35090"/>
                </a:lnTo>
                <a:lnTo>
                  <a:pt x="128943" y="9588"/>
                </a:lnTo>
                <a:lnTo>
                  <a:pt x="83972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308129" y="5468508"/>
            <a:ext cx="102230" cy="1261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74358" y="5615945"/>
            <a:ext cx="175690" cy="1813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70681" y="5359950"/>
            <a:ext cx="337185" cy="222250"/>
          </a:xfrm>
          <a:custGeom>
            <a:avLst/>
            <a:gdLst/>
            <a:ahLst/>
            <a:cxnLst/>
            <a:rect l="l" t="t" r="r" b="b"/>
            <a:pathLst>
              <a:path w="337185" h="222250">
                <a:moveTo>
                  <a:pt x="157746" y="0"/>
                </a:moveTo>
                <a:lnTo>
                  <a:pt x="107048" y="6654"/>
                </a:lnTo>
                <a:lnTo>
                  <a:pt x="63639" y="21755"/>
                </a:lnTo>
                <a:lnTo>
                  <a:pt x="29806" y="43916"/>
                </a:lnTo>
                <a:lnTo>
                  <a:pt x="3530" y="82080"/>
                </a:lnTo>
                <a:lnTo>
                  <a:pt x="0" y="103936"/>
                </a:lnTo>
                <a:lnTo>
                  <a:pt x="1295" y="116268"/>
                </a:lnTo>
                <a:lnTo>
                  <a:pt x="4902" y="128346"/>
                </a:lnTo>
                <a:lnTo>
                  <a:pt x="10756" y="140030"/>
                </a:lnTo>
                <a:lnTo>
                  <a:pt x="18795" y="151193"/>
                </a:lnTo>
                <a:lnTo>
                  <a:pt x="2349" y="221856"/>
                </a:lnTo>
                <a:lnTo>
                  <a:pt x="85331" y="193446"/>
                </a:lnTo>
                <a:lnTo>
                  <a:pt x="251332" y="193446"/>
                </a:lnTo>
                <a:lnTo>
                  <a:pt x="262153" y="189395"/>
                </a:lnTo>
                <a:lnTo>
                  <a:pt x="273011" y="184581"/>
                </a:lnTo>
                <a:lnTo>
                  <a:pt x="334492" y="184581"/>
                </a:lnTo>
                <a:lnTo>
                  <a:pt x="320484" y="148196"/>
                </a:lnTo>
                <a:lnTo>
                  <a:pt x="327583" y="137426"/>
                </a:lnTo>
                <a:lnTo>
                  <a:pt x="332714" y="125920"/>
                </a:lnTo>
                <a:lnTo>
                  <a:pt x="335800" y="113525"/>
                </a:lnTo>
                <a:lnTo>
                  <a:pt x="336816" y="100101"/>
                </a:lnTo>
                <a:lnTo>
                  <a:pt x="335508" y="89674"/>
                </a:lnTo>
                <a:lnTo>
                  <a:pt x="314909" y="51828"/>
                </a:lnTo>
                <a:lnTo>
                  <a:pt x="272605" y="22390"/>
                </a:lnTo>
                <a:lnTo>
                  <a:pt x="228904" y="7620"/>
                </a:lnTo>
                <a:lnTo>
                  <a:pt x="176745" y="469"/>
                </a:lnTo>
                <a:lnTo>
                  <a:pt x="157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43697" y="5544527"/>
            <a:ext cx="74295" cy="33020"/>
          </a:xfrm>
          <a:custGeom>
            <a:avLst/>
            <a:gdLst/>
            <a:ahLst/>
            <a:cxnLst/>
            <a:rect l="l" t="t" r="r" b="b"/>
            <a:pathLst>
              <a:path w="74295" h="33020">
                <a:moveTo>
                  <a:pt x="61480" y="0"/>
                </a:moveTo>
                <a:lnTo>
                  <a:pt x="0" y="0"/>
                </a:lnTo>
                <a:lnTo>
                  <a:pt x="74015" y="32562"/>
                </a:lnTo>
                <a:lnTo>
                  <a:pt x="61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57327" y="5348592"/>
            <a:ext cx="289560" cy="251460"/>
          </a:xfrm>
          <a:custGeom>
            <a:avLst/>
            <a:gdLst/>
            <a:ahLst/>
            <a:cxnLst/>
            <a:rect l="l" t="t" r="r" b="b"/>
            <a:pathLst>
              <a:path w="289560" h="251460">
                <a:moveTo>
                  <a:pt x="181800" y="0"/>
                </a:moveTo>
                <a:lnTo>
                  <a:pt x="130187" y="4622"/>
                </a:lnTo>
                <a:lnTo>
                  <a:pt x="84721" y="17653"/>
                </a:lnTo>
                <a:lnTo>
                  <a:pt x="47358" y="37846"/>
                </a:lnTo>
                <a:lnTo>
                  <a:pt x="13525" y="73748"/>
                </a:lnTo>
                <a:lnTo>
                  <a:pt x="2692" y="105778"/>
                </a:lnTo>
                <a:lnTo>
                  <a:pt x="3200" y="120967"/>
                </a:lnTo>
                <a:lnTo>
                  <a:pt x="5308" y="134226"/>
                </a:lnTo>
                <a:lnTo>
                  <a:pt x="8978" y="145923"/>
                </a:lnTo>
                <a:lnTo>
                  <a:pt x="14135" y="156451"/>
                </a:lnTo>
                <a:lnTo>
                  <a:pt x="9651" y="209892"/>
                </a:lnTo>
                <a:lnTo>
                  <a:pt x="0" y="251472"/>
                </a:lnTo>
                <a:lnTo>
                  <a:pt x="91808" y="214960"/>
                </a:lnTo>
                <a:lnTo>
                  <a:pt x="31407" y="214960"/>
                </a:lnTo>
                <a:lnTo>
                  <a:pt x="44335" y="159423"/>
                </a:lnTo>
                <a:lnTo>
                  <a:pt x="35648" y="148717"/>
                </a:lnTo>
                <a:lnTo>
                  <a:pt x="29324" y="137312"/>
                </a:lnTo>
                <a:lnTo>
                  <a:pt x="25565" y="125310"/>
                </a:lnTo>
                <a:lnTo>
                  <a:pt x="26301" y="113169"/>
                </a:lnTo>
                <a:lnTo>
                  <a:pt x="46647" y="70827"/>
                </a:lnTo>
                <a:lnTo>
                  <a:pt x="77342" y="46736"/>
                </a:lnTo>
                <a:lnTo>
                  <a:pt x="118249" y="30365"/>
                </a:lnTo>
                <a:lnTo>
                  <a:pt x="166687" y="22745"/>
                </a:lnTo>
                <a:lnTo>
                  <a:pt x="181800" y="22326"/>
                </a:lnTo>
                <a:lnTo>
                  <a:pt x="289433" y="22326"/>
                </a:lnTo>
                <a:lnTo>
                  <a:pt x="276034" y="16573"/>
                </a:lnTo>
                <a:lnTo>
                  <a:pt x="230200" y="4051"/>
                </a:lnTo>
                <a:lnTo>
                  <a:pt x="196189" y="342"/>
                </a:lnTo>
                <a:lnTo>
                  <a:pt x="1818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38295" y="5559181"/>
            <a:ext cx="100965" cy="40005"/>
          </a:xfrm>
          <a:custGeom>
            <a:avLst/>
            <a:gdLst/>
            <a:ahLst/>
            <a:cxnLst/>
            <a:rect l="l" t="t" r="r" b="b"/>
            <a:pathLst>
              <a:path w="100964" h="40004">
                <a:moveTo>
                  <a:pt x="83934" y="0"/>
                </a:moveTo>
                <a:lnTo>
                  <a:pt x="0" y="0"/>
                </a:lnTo>
                <a:lnTo>
                  <a:pt x="100723" y="39458"/>
                </a:lnTo>
                <a:lnTo>
                  <a:pt x="8393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050147" y="5570491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761" y="0"/>
                </a:lnTo>
              </a:path>
            </a:pathLst>
          </a:custGeom>
          <a:ln w="1596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88728" y="5552549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3501" y="0"/>
                </a:lnTo>
              </a:path>
            </a:pathLst>
          </a:custGeom>
          <a:ln w="2327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39131" y="5370917"/>
            <a:ext cx="181610" cy="184785"/>
          </a:xfrm>
          <a:custGeom>
            <a:avLst/>
            <a:gdLst/>
            <a:ahLst/>
            <a:cxnLst/>
            <a:rect l="l" t="t" r="r" b="b"/>
            <a:pathLst>
              <a:path w="181610" h="184785">
                <a:moveTo>
                  <a:pt x="107632" y="0"/>
                </a:moveTo>
                <a:lnTo>
                  <a:pt x="0" y="0"/>
                </a:lnTo>
                <a:lnTo>
                  <a:pt x="17881" y="596"/>
                </a:lnTo>
                <a:lnTo>
                  <a:pt x="35191" y="2324"/>
                </a:lnTo>
                <a:lnTo>
                  <a:pt x="82473" y="13703"/>
                </a:lnTo>
                <a:lnTo>
                  <a:pt x="120535" y="33007"/>
                </a:lnTo>
                <a:lnTo>
                  <a:pt x="151815" y="68097"/>
                </a:lnTo>
                <a:lnTo>
                  <a:pt x="157149" y="88480"/>
                </a:lnTo>
                <a:lnTo>
                  <a:pt x="155981" y="102235"/>
                </a:lnTo>
                <a:lnTo>
                  <a:pt x="152400" y="114528"/>
                </a:lnTo>
                <a:lnTo>
                  <a:pt x="146570" y="125628"/>
                </a:lnTo>
                <a:lnTo>
                  <a:pt x="138671" y="135763"/>
                </a:lnTo>
                <a:lnTo>
                  <a:pt x="157289" y="184594"/>
                </a:lnTo>
                <a:lnTo>
                  <a:pt x="181533" y="184594"/>
                </a:lnTo>
                <a:lnTo>
                  <a:pt x="163042" y="141135"/>
                </a:lnTo>
                <a:lnTo>
                  <a:pt x="170129" y="129705"/>
                </a:lnTo>
                <a:lnTo>
                  <a:pt x="175272" y="117805"/>
                </a:lnTo>
                <a:lnTo>
                  <a:pt x="178447" y="105562"/>
                </a:lnTo>
                <a:lnTo>
                  <a:pt x="179590" y="93065"/>
                </a:lnTo>
                <a:lnTo>
                  <a:pt x="178765" y="81622"/>
                </a:lnTo>
                <a:lnTo>
                  <a:pt x="160159" y="39865"/>
                </a:lnTo>
                <a:lnTo>
                  <a:pt x="132130" y="14033"/>
                </a:lnTo>
                <a:lnTo>
                  <a:pt x="107848" y="88"/>
                </a:lnTo>
                <a:lnTo>
                  <a:pt x="10763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145006" y="5532194"/>
            <a:ext cx="151765" cy="23495"/>
          </a:xfrm>
          <a:custGeom>
            <a:avLst/>
            <a:gdLst/>
            <a:ahLst/>
            <a:cxnLst/>
            <a:rect l="l" t="t" r="r" b="b"/>
            <a:pathLst>
              <a:path w="151764" h="23495">
                <a:moveTo>
                  <a:pt x="98399" y="0"/>
                </a:moveTo>
                <a:lnTo>
                  <a:pt x="53441" y="16471"/>
                </a:lnTo>
                <a:lnTo>
                  <a:pt x="13982" y="22580"/>
                </a:lnTo>
                <a:lnTo>
                  <a:pt x="0" y="23253"/>
                </a:lnTo>
                <a:lnTo>
                  <a:pt x="151269" y="23253"/>
                </a:lnTo>
                <a:lnTo>
                  <a:pt x="983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054210" y="5739955"/>
            <a:ext cx="225425" cy="71120"/>
          </a:xfrm>
          <a:custGeom>
            <a:avLst/>
            <a:gdLst/>
            <a:ahLst/>
            <a:cxnLst/>
            <a:rect l="l" t="t" r="r" b="b"/>
            <a:pathLst>
              <a:path w="225425" h="71120">
                <a:moveTo>
                  <a:pt x="225107" y="0"/>
                </a:moveTo>
                <a:lnTo>
                  <a:pt x="0" y="0"/>
                </a:lnTo>
                <a:lnTo>
                  <a:pt x="138963" y="7467"/>
                </a:lnTo>
                <a:lnTo>
                  <a:pt x="143395" y="71018"/>
                </a:lnTo>
                <a:lnTo>
                  <a:pt x="2251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62888" y="5623547"/>
            <a:ext cx="355600" cy="159385"/>
          </a:xfrm>
          <a:custGeom>
            <a:avLst/>
            <a:gdLst/>
            <a:ahLst/>
            <a:cxnLst/>
            <a:rect l="l" t="t" r="r" b="b"/>
            <a:pathLst>
              <a:path w="355600" h="159385">
                <a:moveTo>
                  <a:pt x="84658" y="0"/>
                </a:moveTo>
                <a:lnTo>
                  <a:pt x="0" y="73279"/>
                </a:lnTo>
                <a:lnTo>
                  <a:pt x="93764" y="159004"/>
                </a:lnTo>
                <a:lnTo>
                  <a:pt x="91325" y="116408"/>
                </a:lnTo>
                <a:lnTo>
                  <a:pt x="316433" y="116408"/>
                </a:lnTo>
                <a:lnTo>
                  <a:pt x="355180" y="82727"/>
                </a:lnTo>
                <a:lnTo>
                  <a:pt x="300469" y="53086"/>
                </a:lnTo>
                <a:lnTo>
                  <a:pt x="87706" y="53086"/>
                </a:lnTo>
                <a:lnTo>
                  <a:pt x="84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50595" y="5634315"/>
            <a:ext cx="213360" cy="42545"/>
          </a:xfrm>
          <a:custGeom>
            <a:avLst/>
            <a:gdLst/>
            <a:ahLst/>
            <a:cxnLst/>
            <a:rect l="l" t="t" r="r" b="b"/>
            <a:pathLst>
              <a:path w="213360" h="42545">
                <a:moveTo>
                  <a:pt x="134645" y="0"/>
                </a:moveTo>
                <a:lnTo>
                  <a:pt x="137591" y="41871"/>
                </a:lnTo>
                <a:lnTo>
                  <a:pt x="0" y="42316"/>
                </a:lnTo>
                <a:lnTo>
                  <a:pt x="212763" y="42316"/>
                </a:lnTo>
                <a:lnTo>
                  <a:pt x="1346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066068" y="5751791"/>
            <a:ext cx="175260" cy="82550"/>
          </a:xfrm>
          <a:custGeom>
            <a:avLst/>
            <a:gdLst/>
            <a:ahLst/>
            <a:cxnLst/>
            <a:rect l="l" t="t" r="r" b="b"/>
            <a:pathLst>
              <a:path w="175260" h="82550">
                <a:moveTo>
                  <a:pt x="138595" y="0"/>
                </a:moveTo>
                <a:lnTo>
                  <a:pt x="0" y="0"/>
                </a:lnTo>
                <a:lnTo>
                  <a:pt x="116662" y="6248"/>
                </a:lnTo>
                <a:lnTo>
                  <a:pt x="121958" y="82270"/>
                </a:lnTo>
                <a:lnTo>
                  <a:pt x="175133" y="36068"/>
                </a:lnTo>
                <a:lnTo>
                  <a:pt x="141122" y="36068"/>
                </a:lnTo>
                <a:lnTo>
                  <a:pt x="13859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46097" y="5600280"/>
            <a:ext cx="123825" cy="209550"/>
          </a:xfrm>
          <a:custGeom>
            <a:avLst/>
            <a:gdLst/>
            <a:ahLst/>
            <a:cxnLst/>
            <a:rect l="l" t="t" r="r" b="b"/>
            <a:pathLst>
              <a:path w="123825" h="209550">
                <a:moveTo>
                  <a:pt x="111290" y="0"/>
                </a:moveTo>
                <a:lnTo>
                  <a:pt x="0" y="96316"/>
                </a:lnTo>
                <a:lnTo>
                  <a:pt x="123278" y="209029"/>
                </a:lnTo>
                <a:lnTo>
                  <a:pt x="120205" y="155524"/>
                </a:lnTo>
                <a:lnTo>
                  <a:pt x="97853" y="155524"/>
                </a:lnTo>
                <a:lnTo>
                  <a:pt x="33578" y="96761"/>
                </a:lnTo>
                <a:lnTo>
                  <a:pt x="91617" y="46532"/>
                </a:lnTo>
                <a:lnTo>
                  <a:pt x="113969" y="46532"/>
                </a:lnTo>
                <a:lnTo>
                  <a:pt x="11129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97808" y="5653811"/>
            <a:ext cx="140335" cy="134620"/>
          </a:xfrm>
          <a:custGeom>
            <a:avLst/>
            <a:gdLst/>
            <a:ahLst/>
            <a:cxnLst/>
            <a:rect l="l" t="t" r="r" b="b"/>
            <a:pathLst>
              <a:path w="140335" h="134620">
                <a:moveTo>
                  <a:pt x="46812" y="0"/>
                </a:moveTo>
                <a:lnTo>
                  <a:pt x="0" y="0"/>
                </a:lnTo>
                <a:lnTo>
                  <a:pt x="100774" y="54622"/>
                </a:lnTo>
                <a:lnTo>
                  <a:pt x="9372" y="134048"/>
                </a:lnTo>
                <a:lnTo>
                  <a:pt x="43395" y="134048"/>
                </a:lnTo>
                <a:lnTo>
                  <a:pt x="139725" y="50330"/>
                </a:lnTo>
                <a:lnTo>
                  <a:pt x="468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42364" y="5728156"/>
            <a:ext cx="162560" cy="27940"/>
          </a:xfrm>
          <a:custGeom>
            <a:avLst/>
            <a:gdLst/>
            <a:ahLst/>
            <a:cxnLst/>
            <a:rect l="l" t="t" r="r" b="b"/>
            <a:pathLst>
              <a:path w="162560" h="27939">
                <a:moveTo>
                  <a:pt x="0" y="0"/>
                </a:moveTo>
                <a:lnTo>
                  <a:pt x="1587" y="27647"/>
                </a:lnTo>
                <a:lnTo>
                  <a:pt x="23939" y="27647"/>
                </a:lnTo>
                <a:lnTo>
                  <a:pt x="23710" y="23634"/>
                </a:lnTo>
                <a:lnTo>
                  <a:pt x="162306" y="23634"/>
                </a:lnTo>
                <a:lnTo>
                  <a:pt x="161251" y="8648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37712" y="5646813"/>
            <a:ext cx="162560" cy="41275"/>
          </a:xfrm>
          <a:custGeom>
            <a:avLst/>
            <a:gdLst/>
            <a:ahLst/>
            <a:cxnLst/>
            <a:rect l="l" t="t" r="r" b="b"/>
            <a:pathLst>
              <a:path w="162560" h="41275">
                <a:moveTo>
                  <a:pt x="22351" y="0"/>
                </a:moveTo>
                <a:lnTo>
                  <a:pt x="0" y="0"/>
                </a:lnTo>
                <a:lnTo>
                  <a:pt x="2362" y="41008"/>
                </a:lnTo>
                <a:lnTo>
                  <a:pt x="162445" y="40487"/>
                </a:lnTo>
                <a:lnTo>
                  <a:pt x="160921" y="18630"/>
                </a:lnTo>
                <a:lnTo>
                  <a:pt x="23418" y="18630"/>
                </a:lnTo>
                <a:lnTo>
                  <a:pt x="2235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61134" y="5614822"/>
            <a:ext cx="183515" cy="50800"/>
          </a:xfrm>
          <a:custGeom>
            <a:avLst/>
            <a:gdLst/>
            <a:ahLst/>
            <a:cxnLst/>
            <a:rect l="l" t="t" r="r" b="b"/>
            <a:pathLst>
              <a:path w="183514" h="50800">
                <a:moveTo>
                  <a:pt x="111544" y="0"/>
                </a:moveTo>
                <a:lnTo>
                  <a:pt x="115100" y="50253"/>
                </a:lnTo>
                <a:lnTo>
                  <a:pt x="0" y="50622"/>
                </a:lnTo>
                <a:lnTo>
                  <a:pt x="137490" y="50622"/>
                </a:lnTo>
                <a:lnTo>
                  <a:pt x="136677" y="38989"/>
                </a:lnTo>
                <a:lnTo>
                  <a:pt x="183489" y="38989"/>
                </a:lnTo>
                <a:lnTo>
                  <a:pt x="1115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5554" y="2076208"/>
            <a:ext cx="5101167" cy="3597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5173" y="5949726"/>
            <a:ext cx="1076995" cy="885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069056" y="9891585"/>
            <a:ext cx="1268030" cy="46677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94180" y="8585682"/>
            <a:ext cx="1539264" cy="1305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6253665" y="2090035"/>
            <a:ext cx="1165860" cy="41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spc="-5" dirty="0">
                <a:latin typeface="ＭＳ Ｐゴシック"/>
                <a:cs typeface="ＭＳ Ｐゴシック"/>
              </a:rPr>
              <a:t>どこカメ</a:t>
            </a:r>
            <a:r>
              <a:rPr sz="1400" b="1" spc="5" dirty="0">
                <a:latin typeface="Arial Black"/>
                <a:cs typeface="Arial Black"/>
              </a:rPr>
              <a:t>@</a:t>
            </a:r>
            <a:r>
              <a:rPr sz="1400" b="1" spc="-5" dirty="0">
                <a:latin typeface="Arial Black"/>
                <a:cs typeface="Arial Black"/>
              </a:rPr>
              <a:t>V</a:t>
            </a:r>
            <a:r>
              <a:rPr sz="1400" b="1" spc="-10" dirty="0">
                <a:latin typeface="Arial Black"/>
                <a:cs typeface="Arial Black"/>
              </a:rPr>
              <a:t>MS </a:t>
            </a:r>
            <a:r>
              <a:rPr sz="1400" dirty="0">
                <a:latin typeface="ＭＳ Ｐゴシック"/>
                <a:cs typeface="ＭＳ Ｐゴシック"/>
              </a:rPr>
              <a:t>サ</a:t>
            </a:r>
            <a:r>
              <a:rPr sz="1400" spc="-10" dirty="0">
                <a:latin typeface="ＭＳ Ｐゴシック"/>
                <a:cs typeface="ＭＳ Ｐゴシック"/>
              </a:rPr>
              <a:t>ー</a:t>
            </a:r>
            <a:r>
              <a:rPr sz="1400" dirty="0">
                <a:latin typeface="ＭＳ Ｐゴシック"/>
                <a:cs typeface="ＭＳ Ｐゴシック"/>
              </a:rPr>
              <a:t>バー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107636" y="2868896"/>
            <a:ext cx="870821" cy="21978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53254" y="7043711"/>
            <a:ext cx="1201113" cy="12011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920049" y="6050130"/>
            <a:ext cx="1523860" cy="8571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39147" y="6056972"/>
            <a:ext cx="1140106" cy="11115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スライド番号プレースホルダー 12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4</a:t>
            </a:fld>
            <a:endParaRPr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070" y="6340475"/>
            <a:ext cx="186372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60" dirty="0">
                <a:solidFill>
                  <a:srgbClr val="231F20"/>
                </a:solidFill>
                <a:latin typeface="Microsoft JhengHei"/>
                <a:cs typeface="Microsoft JhengHei"/>
              </a:rPr>
              <a:t>アドバンテー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2882" y="6703422"/>
            <a:ext cx="6371590" cy="10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200" b="1" spc="-90" dirty="0">
                <a:solidFill>
                  <a:srgbClr val="231F20"/>
                </a:solidFill>
                <a:latin typeface="HG正楷書体-PRO"/>
                <a:cs typeface="HG正楷書体-PRO"/>
              </a:rPr>
              <a:t>自</a:t>
            </a:r>
            <a:r>
              <a:rPr sz="1200" b="1" spc="-5" dirty="0">
                <a:solidFill>
                  <a:srgbClr val="231F20"/>
                </a:solidFill>
                <a:latin typeface="HG正楷書体-PRO"/>
                <a:cs typeface="HG正楷書体-PRO"/>
              </a:rPr>
              <a:t>社運</a:t>
            </a:r>
            <a:r>
              <a:rPr sz="1200" b="1" spc="-65" dirty="0">
                <a:solidFill>
                  <a:srgbClr val="231F20"/>
                </a:solidFill>
                <a:latin typeface="HG正楷書体-PRO"/>
                <a:cs typeface="HG正楷書体-PRO"/>
              </a:rPr>
              <a:t>用</a:t>
            </a:r>
            <a:r>
              <a:rPr sz="1200" b="1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b="1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よ</a:t>
            </a:r>
            <a:r>
              <a:rPr sz="1200" b="1" spc="-210" dirty="0">
                <a:solidFill>
                  <a:srgbClr val="231F20"/>
                </a:solidFill>
                <a:latin typeface="HG正楷書体-PRO"/>
                <a:cs typeface="HG正楷書体-PRO"/>
              </a:rPr>
              <a:t>る</a:t>
            </a:r>
            <a:r>
              <a:rPr sz="1200" b="1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b="1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ブ</a:t>
            </a:r>
            <a:r>
              <a:rPr sz="1200" b="1" spc="-270" dirty="0">
                <a:solidFill>
                  <a:srgbClr val="231F20"/>
                </a:solidFill>
                <a:latin typeface="HG正楷書体-PRO"/>
                <a:cs typeface="HG正楷書体-PRO"/>
              </a:rPr>
              <a:t>ス</a:t>
            </a:r>
            <a:r>
              <a:rPr sz="1200" b="1" spc="-305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b="1" spc="-315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b="1" spc="-185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b="1" spc="-295" dirty="0">
                <a:solidFill>
                  <a:srgbClr val="231F20"/>
                </a:solidFill>
                <a:latin typeface="HG正楷書体-PRO"/>
                <a:cs typeface="HG正楷書体-PRO"/>
              </a:rPr>
              <a:t>シ</a:t>
            </a:r>
            <a:r>
              <a:rPr sz="1200" b="1" spc="-375" dirty="0">
                <a:solidFill>
                  <a:srgbClr val="231F20"/>
                </a:solidFill>
                <a:latin typeface="HG正楷書体-PRO"/>
                <a:cs typeface="HG正楷書体-PRO"/>
              </a:rPr>
              <a:t>ョ</a:t>
            </a:r>
            <a:r>
              <a:rPr sz="1200" b="1" spc="-235" dirty="0">
                <a:solidFill>
                  <a:srgbClr val="231F20"/>
                </a:solidFill>
                <a:latin typeface="HG正楷書体-PRO"/>
                <a:cs typeface="HG正楷書体-PRO"/>
              </a:rPr>
              <a:t>ン</a:t>
            </a:r>
            <a:r>
              <a:rPr sz="1200" b="1" spc="-305" dirty="0">
                <a:solidFill>
                  <a:srgbClr val="231F20"/>
                </a:solidFill>
                <a:latin typeface="HG正楷書体-PRO"/>
                <a:cs typeface="HG正楷書体-PRO"/>
              </a:rPr>
              <a:t>フ</a:t>
            </a:r>
            <a:r>
              <a:rPr sz="1200" b="1" spc="-295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b="1" spc="-114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900" spc="-150" baseline="46296" dirty="0">
                <a:solidFill>
                  <a:srgbClr val="231F20"/>
                </a:solidFill>
                <a:latin typeface="HG正楷書体-PRO"/>
                <a:cs typeface="HG正楷書体-PRO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b="1" spc="-235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b="1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ラ</a:t>
            </a:r>
            <a:r>
              <a:rPr sz="1200" b="1" spc="-475" dirty="0">
                <a:solidFill>
                  <a:srgbClr val="231F20"/>
                </a:solidFill>
                <a:latin typeface="HG正楷書体-PRO"/>
                <a:cs typeface="HG正楷書体-PRO"/>
              </a:rPr>
              <a:t>ウ</a:t>
            </a:r>
            <a:r>
              <a:rPr sz="1200" b="1" spc="-175" dirty="0">
                <a:solidFill>
                  <a:srgbClr val="231F20"/>
                </a:solidFill>
                <a:latin typeface="HG正楷書体-PRO"/>
                <a:cs typeface="HG正楷書体-PRO"/>
              </a:rPr>
              <a:t>ド</a:t>
            </a:r>
            <a:r>
              <a:rPr sz="1200" b="1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b="1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b="1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ビ</a:t>
            </a:r>
            <a:r>
              <a:rPr sz="1200" b="1" spc="-270" dirty="0">
                <a:solidFill>
                  <a:srgbClr val="231F20"/>
                </a:solidFill>
                <a:latin typeface="HG正楷書体-PRO"/>
                <a:cs typeface="HG正楷書体-PRO"/>
              </a:rPr>
              <a:t>ス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応し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-2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徹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底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HG正楷書体-PRO"/>
                <a:cs typeface="HG正楷書体-PRO"/>
              </a:rPr>
              <a:t>た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低遅延、</a:t>
            </a:r>
            <a:endParaRPr sz="1200">
              <a:latin typeface="HG正楷書体-PRO"/>
              <a:cs typeface="HG正楷書体-PRO"/>
            </a:endParaRPr>
          </a:p>
          <a:p>
            <a:pPr marL="22860" marR="5080" algn="just">
              <a:lnSpc>
                <a:spcPct val="160000"/>
              </a:lnSpc>
            </a:pP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3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G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/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4</a:t>
            </a:r>
            <a:r>
              <a:rPr sz="1200" spc="-2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G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HG正楷書体-PRO"/>
                <a:cs typeface="HG正楷書体-PRO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ト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ワ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ク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状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態に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遅延要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素</a:t>
            </a:r>
            <a:r>
              <a:rPr sz="1200" spc="-25" dirty="0">
                <a:solidFill>
                  <a:srgbClr val="231F20"/>
                </a:solidFill>
                <a:latin typeface="HG正楷書体-PRO"/>
                <a:cs typeface="HG正楷書体-PRO"/>
              </a:rPr>
              <a:t>が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け</a:t>
            </a:r>
            <a:r>
              <a:rPr sz="1200" spc="-135" dirty="0">
                <a:solidFill>
                  <a:srgbClr val="231F20"/>
                </a:solidFill>
                <a:latin typeface="HG正楷書体-PRO"/>
                <a:cs typeface="HG正楷書体-PRO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1</a:t>
            </a:r>
            <a:r>
              <a:rPr sz="1200" spc="20" dirty="0">
                <a:solidFill>
                  <a:srgbClr val="231F20"/>
                </a:solidFill>
                <a:latin typeface="HG正楷書体-PRO"/>
                <a:cs typeface="HG正楷書体-PRO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30" dirty="0">
                <a:solidFill>
                  <a:srgbClr val="231F20"/>
                </a:solidFill>
                <a:latin typeface="HG正楷書体-PRO"/>
                <a:cs typeface="HG正楷書体-PRO"/>
              </a:rPr>
              <a:t>2</a:t>
            </a:r>
            <a:r>
              <a:rPr sz="1200" spc="35" dirty="0">
                <a:solidFill>
                  <a:srgbClr val="231F20"/>
                </a:solidFill>
                <a:latin typeface="HG正楷書体-PRO"/>
                <a:cs typeface="HG正楷書体-PRO"/>
              </a:rPr>
              <a:t>秒程</a:t>
            </a:r>
            <a:r>
              <a:rPr sz="1200" spc="-50" dirty="0">
                <a:solidFill>
                  <a:srgbClr val="231F20"/>
                </a:solidFill>
                <a:latin typeface="HG正楷書体-PRO"/>
                <a:cs typeface="HG正楷書体-PRO"/>
              </a:rPr>
              <a:t>度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動画配信。</a:t>
            </a:r>
            <a:r>
              <a:rPr sz="1200" spc="2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HG正楷書体-PRO"/>
                <a:cs typeface="HG正楷書体-PRO"/>
              </a:rPr>
              <a:t>h</a:t>
            </a:r>
            <a:r>
              <a:rPr sz="1200" spc="90" dirty="0">
                <a:solidFill>
                  <a:srgbClr val="231F20"/>
                </a:solidFill>
                <a:latin typeface="HG正楷書体-PRO"/>
                <a:cs typeface="HG正楷書体-PRO"/>
              </a:rPr>
              <a:t>tt</a:t>
            </a:r>
            <a:r>
              <a:rPr sz="1200" spc="95" dirty="0">
                <a:solidFill>
                  <a:srgbClr val="231F20"/>
                </a:solidFill>
                <a:latin typeface="HG正楷書体-PRO"/>
                <a:cs typeface="HG正楷書体-PRO"/>
              </a:rPr>
              <a:t>p</a:t>
            </a:r>
            <a:r>
              <a:rPr sz="1200" spc="4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HG正楷書体-PRO"/>
                <a:cs typeface="HG正楷書体-PRO"/>
              </a:rPr>
              <a:t>よ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る 暗号化配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信</a:t>
            </a:r>
            <a:r>
              <a:rPr sz="1200" spc="-229" dirty="0">
                <a:solidFill>
                  <a:srgbClr val="231F20"/>
                </a:solidFill>
                <a:latin typeface="HG正楷書体-PRO"/>
                <a:cs typeface="HG正楷書体-PRO"/>
              </a:rPr>
              <a:t>に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も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応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て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1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複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数の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拠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点で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映</a:t>
            </a:r>
            <a:r>
              <a:rPr sz="1200" spc="-180" dirty="0">
                <a:solidFill>
                  <a:srgbClr val="231F20"/>
                </a:solidFill>
                <a:latin typeface="HG正楷書体-PRO"/>
                <a:cs typeface="HG正楷書体-PRO"/>
              </a:rPr>
              <a:t>像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を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が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双方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向の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会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話も</a:t>
            </a:r>
            <a:r>
              <a:rPr sz="1200" spc="-110" dirty="0">
                <a:solidFill>
                  <a:srgbClr val="231F20"/>
                </a:solidFill>
                <a:latin typeface="HG正楷書体-PRO"/>
                <a:cs typeface="HG正楷書体-PRO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-385" dirty="0">
                <a:solidFill>
                  <a:srgbClr val="231F20"/>
                </a:solidFill>
                <a:latin typeface="HG正楷書体-PRO"/>
                <a:cs typeface="HG正楷書体-PRO"/>
              </a:rPr>
              <a:t>ト</a:t>
            </a:r>
            <a:r>
              <a:rPr sz="1200" spc="-254" dirty="0">
                <a:solidFill>
                  <a:srgbClr val="231F20"/>
                </a:solidFill>
                <a:latin typeface="HG正楷書体-PRO"/>
                <a:cs typeface="HG正楷書体-PRO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 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超低遅延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200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85" dirty="0">
                <a:solidFill>
                  <a:srgbClr val="231F20"/>
                </a:solidFill>
                <a:latin typeface="HG正楷書体-PRO"/>
                <a:cs typeface="HG正楷書体-PRO"/>
              </a:rPr>
              <a:t>sec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程</a:t>
            </a:r>
            <a:r>
              <a:rPr sz="1200" spc="35" dirty="0">
                <a:solidFill>
                  <a:srgbClr val="231F20"/>
                </a:solidFill>
                <a:latin typeface="HG正楷書体-PRO"/>
                <a:cs typeface="HG正楷書体-PRO"/>
              </a:rPr>
              <a:t>度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r>
              <a:rPr sz="1200" spc="-3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CI</a:t>
            </a:r>
            <a:r>
              <a:rPr sz="1200" spc="-30" dirty="0">
                <a:solidFill>
                  <a:srgbClr val="231F20"/>
                </a:solidFill>
                <a:latin typeface="HG正楷書体-PRO"/>
                <a:cs typeface="HG正楷書体-PRO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HG正楷書体-PRO"/>
                <a:cs typeface="HG正楷書体-PRO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HG正楷書体-PRO"/>
                <a:cs typeface="HG正楷書体-PRO"/>
              </a:rPr>
              <a:t>ら</a:t>
            </a:r>
            <a:r>
              <a:rPr sz="1200" spc="-160" dirty="0">
                <a:solidFill>
                  <a:srgbClr val="231F20"/>
                </a:solidFill>
                <a:latin typeface="HG正楷書体-PRO"/>
                <a:cs typeface="HG正楷書体-PRO"/>
              </a:rPr>
              <a:t>フ</a:t>
            </a:r>
            <a:r>
              <a:rPr sz="1200" spc="-40" dirty="0">
                <a:solidFill>
                  <a:srgbClr val="231F20"/>
                </a:solidFill>
                <a:latin typeface="HG正楷書体-PRO"/>
                <a:cs typeface="HG正楷書体-PRO"/>
              </a:rPr>
              <a:t>ル</a:t>
            </a:r>
            <a:r>
              <a:rPr sz="1200" spc="80" dirty="0">
                <a:solidFill>
                  <a:srgbClr val="231F20"/>
                </a:solidFill>
                <a:latin typeface="HG正楷書体-PRO"/>
                <a:cs typeface="HG正楷書体-PRO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-240" dirty="0">
                <a:solidFill>
                  <a:srgbClr val="231F20"/>
                </a:solidFill>
                <a:latin typeface="HG正楷書体-PRO"/>
                <a:cs typeface="HG正楷書体-PRO"/>
              </a:rPr>
              <a:t>ま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HG正楷書体-PRO"/>
                <a:cs typeface="HG正楷書体-PRO"/>
              </a:rPr>
              <a:t>、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通信環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境に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HG正楷書体-PRO"/>
                <a:cs typeface="HG正楷書体-PRO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HG正楷書体-PRO"/>
                <a:cs typeface="HG正楷書体-PRO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HG正楷書体-PRO"/>
                <a:cs typeface="HG正楷書体-PRO"/>
              </a:rPr>
              <a:t>て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柔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軟に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配信可</a:t>
            </a:r>
            <a:r>
              <a:rPr sz="1200" spc="-100" dirty="0">
                <a:solidFill>
                  <a:srgbClr val="231F20"/>
                </a:solidFill>
                <a:latin typeface="HG正楷書体-PRO"/>
                <a:cs typeface="HG正楷書体-PRO"/>
              </a:rPr>
              <a:t>能</a:t>
            </a:r>
            <a:r>
              <a:rPr sz="1200" spc="-170" dirty="0">
                <a:solidFill>
                  <a:srgbClr val="231F20"/>
                </a:solidFill>
                <a:latin typeface="HG正楷書体-PRO"/>
                <a:cs typeface="HG正楷書体-PRO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HG正楷書体-PRO"/>
                <a:cs typeface="HG正楷書体-PRO"/>
              </a:rPr>
              <a:t>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。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01541" y="6418934"/>
            <a:ext cx="269748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サブスクリプションフリーとは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保守以外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必要</a:t>
            </a:r>
            <a:r>
              <a:rPr sz="600" spc="-15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発生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しない</a:t>
            </a:r>
            <a:r>
              <a:rPr sz="600" spc="-31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1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10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5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14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45541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5541" y="355041"/>
            <a:ext cx="1606904" cy="440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49249" y="362345"/>
            <a:ext cx="122047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" marR="5080" indent="-15240">
              <a:lnSpc>
                <a:spcPct val="103299"/>
              </a:lnSpc>
            </a:pPr>
            <a:r>
              <a:rPr sz="1200" b="1" spc="-25" dirty="0">
                <a:solidFill>
                  <a:srgbClr val="FFFFFF"/>
                </a:solidFill>
                <a:latin typeface="Microsoft JhengHei"/>
                <a:cs typeface="Microsoft JhengHei"/>
              </a:rPr>
              <a:t>エスカレーターの </a:t>
            </a:r>
            <a:r>
              <a:rPr sz="120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トラブルを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解決！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089899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089899" y="355041"/>
            <a:ext cx="1606904" cy="440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284463" y="362345"/>
            <a:ext cx="122174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435" marR="5080" indent="-166370">
              <a:lnSpc>
                <a:spcPct val="103299"/>
              </a:lnSpc>
            </a:pPr>
            <a:r>
              <a:rPr sz="1200" b="1" spc="-40" dirty="0">
                <a:solidFill>
                  <a:srgbClr val="FFFFFF"/>
                </a:solidFill>
                <a:latin typeface="Microsoft JhengHei"/>
                <a:cs typeface="Microsoft JhengHei"/>
              </a:rPr>
              <a:t>ボイラーの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故障を 瞬時に発見！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34257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34257" y="355041"/>
            <a:ext cx="1606904" cy="440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124833" y="362345"/>
            <a:ext cx="1028700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6990">
              <a:lnSpc>
                <a:spcPct val="103299"/>
              </a:lnSpc>
            </a:pP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事故の被害を 最小限に</a:t>
            </a:r>
            <a:r>
              <a:rPr sz="1200" b="1" spc="-110" dirty="0">
                <a:solidFill>
                  <a:srgbClr val="FFFFFF"/>
                </a:solidFill>
                <a:latin typeface="Microsoft JhengHei"/>
                <a:cs typeface="Microsoft JhengHei"/>
              </a:rPr>
              <a:t>防</a:t>
            </a:r>
            <a:r>
              <a:rPr sz="1200" b="1" spc="-400" dirty="0">
                <a:solidFill>
                  <a:srgbClr val="FFFFFF"/>
                </a:solidFill>
                <a:latin typeface="Microsoft JhengHei"/>
                <a:cs typeface="Microsoft JhengHei"/>
              </a:rPr>
              <a:t>ぐ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578627" y="355040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4" h="441325">
                <a:moveTo>
                  <a:pt x="0" y="440880"/>
                </a:moveTo>
                <a:lnTo>
                  <a:pt x="1606892" y="440880"/>
                </a:lnTo>
                <a:lnTo>
                  <a:pt x="1606892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78627" y="355041"/>
            <a:ext cx="1606891" cy="440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764047" y="362345"/>
            <a:ext cx="1238885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0" marR="5080" indent="-184785">
              <a:lnSpc>
                <a:spcPct val="103299"/>
              </a:lnSpc>
            </a:pP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巡回警備</a:t>
            </a:r>
            <a:r>
              <a:rPr sz="1200" b="1" spc="-50" dirty="0">
                <a:solidFill>
                  <a:srgbClr val="FFFFFF"/>
                </a:solidFill>
                <a:latin typeface="Microsoft JhengHei"/>
                <a:cs typeface="Microsoft JhengHei"/>
              </a:rPr>
              <a:t>を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配信で 顧客</a:t>
            </a:r>
            <a:r>
              <a:rPr sz="1200" b="1" spc="-75" dirty="0">
                <a:solidFill>
                  <a:srgbClr val="FFFFFF"/>
                </a:solidFill>
                <a:latin typeface="Microsoft JhengHei"/>
                <a:cs typeface="Microsoft JhengHei"/>
              </a:rPr>
              <a:t>も</a:t>
            </a:r>
            <a:r>
              <a:rPr sz="1200" b="1" dirty="0">
                <a:solidFill>
                  <a:srgbClr val="FFFFFF"/>
                </a:solidFill>
                <a:latin typeface="Microsoft JhengHei"/>
                <a:cs typeface="Microsoft JhengHei"/>
              </a:rPr>
              <a:t>安心！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5541" y="868997"/>
            <a:ext cx="1606904" cy="11324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5541" y="2081390"/>
            <a:ext cx="1606904" cy="11324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89899" y="868997"/>
            <a:ext cx="1606904" cy="11324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89899" y="2081390"/>
            <a:ext cx="1606904" cy="11324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34257" y="868997"/>
            <a:ext cx="1606904" cy="11324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834257" y="2081390"/>
            <a:ext cx="1606904" cy="11324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78627" y="868997"/>
            <a:ext cx="1606891" cy="1132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78627" y="2081390"/>
            <a:ext cx="1606891" cy="11324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78627" y="3293770"/>
            <a:ext cx="1606891" cy="11324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578627" y="4506150"/>
            <a:ext cx="1606891" cy="11324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34257" y="3293770"/>
            <a:ext cx="1606904" cy="11324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834257" y="4506150"/>
            <a:ext cx="1606904" cy="11324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089899" y="3293770"/>
            <a:ext cx="1606891" cy="11324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89899" y="4506150"/>
            <a:ext cx="1606891" cy="11324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5528" y="3293770"/>
            <a:ext cx="1606904" cy="113241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45528" y="4506150"/>
            <a:ext cx="1606903" cy="11324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7862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84977" y="8816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57862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79170" y="8816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578627" y="3207879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58497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78627" y="208774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179170" y="209409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578627" y="442026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584977" y="330647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578627" y="330012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179170" y="330647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78627" y="563264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84977" y="451885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78627" y="451250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179170" y="451885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834257" y="1995488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840607" y="881698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34257" y="875348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34812" y="881698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34257" y="320788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840607" y="209409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34257" y="208774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34812" y="209409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34257" y="442026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40607" y="3306473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834257" y="330012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34812" y="3306473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834257" y="563264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840607" y="451885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834257" y="451250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34812" y="451885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89899" y="1995489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96249" y="881699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89899" y="875351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690442" y="881699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89899" y="320788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96249" y="2094092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89899" y="2087743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690442" y="20940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89899" y="442026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96249" y="330647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89899" y="330012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90442" y="330647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89899" y="56326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96249" y="45188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89899" y="45125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690442" y="45188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45528" y="199549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51878" y="88170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45528" y="875352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946084" y="881701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45528" y="320788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1878" y="209409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45528" y="208774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46084" y="20940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45528" y="442026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51878" y="330647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45528" y="330012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46084" y="330647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345528" y="56326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51878" y="451885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45528" y="451250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46084" y="451885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45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5</a:t>
            </a:fld>
            <a:endParaRPr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972" y="5499328"/>
            <a:ext cx="5885815" cy="3999229"/>
          </a:xfrm>
          <a:custGeom>
            <a:avLst/>
            <a:gdLst/>
            <a:ahLst/>
            <a:cxnLst/>
            <a:rect l="l" t="t" r="r" b="b"/>
            <a:pathLst>
              <a:path w="5885815" h="3999229">
                <a:moveTo>
                  <a:pt x="0" y="3999090"/>
                </a:moveTo>
                <a:lnTo>
                  <a:pt x="5885294" y="3999090"/>
                </a:lnTo>
                <a:lnTo>
                  <a:pt x="5885294" y="0"/>
                </a:lnTo>
                <a:lnTo>
                  <a:pt x="0" y="0"/>
                </a:lnTo>
                <a:lnTo>
                  <a:pt x="0" y="3999090"/>
                </a:lnTo>
                <a:close/>
              </a:path>
            </a:pathLst>
          </a:custGeom>
          <a:solidFill>
            <a:srgbClr val="1B75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6127" y="2115515"/>
            <a:ext cx="6316510" cy="3661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55"/>
              </a:lnSpc>
            </a:pPr>
            <a:r>
              <a:rPr sz="4500" spc="375" dirty="0">
                <a:latin typeface="游明朝 Demibold"/>
                <a:cs typeface="游明朝 Demibold"/>
              </a:rPr>
              <a:t>e</a:t>
            </a:r>
            <a:r>
              <a:rPr sz="3900" spc="-705" dirty="0">
                <a:latin typeface="游明朝 Demibold"/>
                <a:cs typeface="游明朝 Demibold"/>
              </a:rPr>
              <a:t>レ</a:t>
            </a:r>
            <a:r>
              <a:rPr sz="3900" spc="-850" dirty="0">
                <a:latin typeface="游明朝 Demibold"/>
                <a:cs typeface="游明朝 Demibold"/>
              </a:rPr>
              <a:t>クチ</a:t>
            </a:r>
            <a:r>
              <a:rPr sz="3900" spc="-825" dirty="0">
                <a:latin typeface="游明朝 Demibold"/>
                <a:cs typeface="游明朝 Demibold"/>
              </a:rPr>
              <a:t>ャ</a:t>
            </a:r>
            <a:r>
              <a:rPr sz="3900" spc="-1530" dirty="0">
                <a:latin typeface="游明朝 Demibold"/>
                <a:cs typeface="游明朝 Demibold"/>
              </a:rPr>
              <a:t>ー</a:t>
            </a:r>
            <a:r>
              <a:rPr sz="3000" b="0" spc="-455" dirty="0">
                <a:latin typeface="PMingLiU"/>
                <a:cs typeface="PMingLiU"/>
              </a:rPr>
              <a:t>（授業配</a:t>
            </a:r>
            <a:r>
              <a:rPr sz="3000" b="0" spc="-595" dirty="0">
                <a:latin typeface="PMingLiU"/>
                <a:cs typeface="PMingLiU"/>
              </a:rPr>
              <a:t>信</a:t>
            </a:r>
            <a:r>
              <a:rPr sz="3000" b="0" spc="-740" dirty="0">
                <a:latin typeface="PMingLiU"/>
                <a:cs typeface="PMingLiU"/>
              </a:rPr>
              <a:t>シ</a:t>
            </a:r>
            <a:r>
              <a:rPr sz="3000" b="0" spc="-655" dirty="0">
                <a:latin typeface="PMingLiU"/>
                <a:cs typeface="PMingLiU"/>
              </a:rPr>
              <a:t>ス</a:t>
            </a:r>
            <a:r>
              <a:rPr sz="3000" b="0" spc="-825" dirty="0">
                <a:latin typeface="PMingLiU"/>
                <a:cs typeface="PMingLiU"/>
              </a:rPr>
              <a:t>テ</a:t>
            </a:r>
            <a:r>
              <a:rPr sz="3000" b="0" spc="-455" dirty="0">
                <a:latin typeface="PMingLiU"/>
                <a:cs typeface="PMingLiU"/>
              </a:rPr>
              <a:t>ム</a:t>
            </a:r>
            <a:r>
              <a:rPr sz="3000" b="0" spc="-1475" dirty="0">
                <a:latin typeface="PMingLiU"/>
                <a:cs typeface="PMingLiU"/>
              </a:rPr>
              <a:t>）</a:t>
            </a:r>
            <a:r>
              <a:rPr sz="2500" spc="-585" dirty="0">
                <a:latin typeface="游明朝 Demibold"/>
                <a:cs typeface="游明朝 Demibold"/>
              </a:rPr>
              <a:t>ソ</a:t>
            </a:r>
            <a:r>
              <a:rPr sz="2500" spc="-755" dirty="0">
                <a:latin typeface="游明朝 Demibold"/>
                <a:cs typeface="游明朝 Demibold"/>
              </a:rPr>
              <a:t>リ</a:t>
            </a:r>
            <a:r>
              <a:rPr sz="2500" spc="-620" dirty="0">
                <a:latin typeface="游明朝 Demibold"/>
                <a:cs typeface="游明朝 Demibold"/>
              </a:rPr>
              <a:t>ュ</a:t>
            </a:r>
            <a:r>
              <a:rPr sz="2500" spc="-509" dirty="0">
                <a:latin typeface="游明朝 Demibold"/>
                <a:cs typeface="游明朝 Demibold"/>
              </a:rPr>
              <a:t>ー</a:t>
            </a:r>
            <a:r>
              <a:rPr sz="2500" spc="-555" dirty="0">
                <a:latin typeface="游明朝 Demibold"/>
                <a:cs typeface="游明朝 Demibold"/>
              </a:rPr>
              <a:t>シ</a:t>
            </a:r>
            <a:r>
              <a:rPr sz="2500" spc="-670" dirty="0">
                <a:latin typeface="游明朝 Demibold"/>
                <a:cs typeface="游明朝 Demibold"/>
              </a:rPr>
              <a:t>ョ</a:t>
            </a:r>
            <a:r>
              <a:rPr sz="2500" spc="-375" dirty="0">
                <a:latin typeface="游明朝 Demibold"/>
                <a:cs typeface="游明朝 Demibold"/>
              </a:rPr>
              <a:t>ン</a:t>
            </a:r>
            <a:endParaRPr sz="2500">
              <a:latin typeface="游明朝 Demibold"/>
              <a:cs typeface="游明朝 D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0180" y="1848303"/>
            <a:ext cx="1696720" cy="762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3300"/>
              </a:lnSpc>
            </a:pP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部屋の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学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ブ 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お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び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録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画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2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す。 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それ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宅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000" spc="-12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も 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ケ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ーシ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8092" y="1848303"/>
            <a:ext cx="1729739" cy="96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3300"/>
              </a:lnSpc>
            </a:pP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5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I</a:t>
            </a:r>
            <a:r>
              <a:rPr sz="1000" spc="275" dirty="0">
                <a:solidFill>
                  <a:srgbClr val="231F20"/>
                </a:solidFill>
                <a:latin typeface="PMingLiU"/>
                <a:cs typeface="PMingLiU"/>
              </a:rPr>
              <a:t>P</a:t>
            </a:r>
            <a:r>
              <a:rPr sz="1000" spc="180" dirty="0">
                <a:solidFill>
                  <a:srgbClr val="231F20"/>
                </a:solidFill>
                <a:latin typeface="PMingLiU"/>
                <a:cs typeface="PMingLiU"/>
              </a:rPr>
              <a:t>T</a:t>
            </a:r>
            <a:r>
              <a:rPr sz="1000" spc="100" dirty="0">
                <a:solidFill>
                  <a:srgbClr val="231F20"/>
                </a:solidFill>
                <a:latin typeface="PMingLiU"/>
                <a:cs typeface="PMingLiU"/>
              </a:rPr>
              <a:t>V</a:t>
            </a:r>
            <a:r>
              <a:rPr sz="1000" spc="70" dirty="0">
                <a:solidFill>
                  <a:srgbClr val="231F20"/>
                </a:solidFill>
                <a:latin typeface="PMingLiU"/>
                <a:cs typeface="PMingLiU"/>
              </a:rPr>
              <a:t>番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組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見</a:t>
            </a:r>
            <a:r>
              <a:rPr sz="1000" spc="40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spc="-459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オン 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マ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ジ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7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リ 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ム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114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部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屋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!</a:t>
            </a:r>
            <a:endParaRPr sz="1000">
              <a:latin typeface="PMingLiU"/>
              <a:cs typeface="PMingLiU"/>
            </a:endParaRPr>
          </a:p>
          <a:p>
            <a:pPr marL="12700" marR="12700" algn="just">
              <a:lnSpc>
                <a:spcPct val="133300"/>
              </a:lnSpc>
            </a:pPr>
            <a:r>
              <a:rPr sz="1000" spc="150" dirty="0">
                <a:solidFill>
                  <a:srgbClr val="231F20"/>
                </a:solidFill>
                <a:latin typeface="PMingLiU"/>
                <a:cs typeface="PMingLiU"/>
              </a:rPr>
              <a:t>それ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宅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10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000" spc="4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000" spc="-114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9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110" dirty="0">
                <a:solidFill>
                  <a:srgbClr val="231F20"/>
                </a:solidFill>
                <a:latin typeface="PMingLiU"/>
                <a:cs typeface="PMingLiU"/>
              </a:rPr>
              <a:t>ケ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 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6646" y="4695388"/>
            <a:ext cx="1363345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3300"/>
              </a:lnSpc>
            </a:pP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000" spc="-10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キ</a:t>
            </a:r>
            <a:r>
              <a:rPr sz="1000" spc="-145" dirty="0">
                <a:solidFill>
                  <a:srgbClr val="231F20"/>
                </a:solidFill>
                <a:latin typeface="PMingLiU"/>
                <a:cs typeface="PMingLiU"/>
              </a:rPr>
              <a:t>ャ</a:t>
            </a:r>
            <a:r>
              <a:rPr sz="1000" spc="-11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ブ 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000" spc="15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オ 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65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1000" spc="45" dirty="0">
                <a:solidFill>
                  <a:srgbClr val="231F20"/>
                </a:solidFill>
                <a:latin typeface="PMingLiU"/>
                <a:cs typeface="PMingLiU"/>
              </a:rPr>
              <a:t>表</a:t>
            </a:r>
            <a:r>
              <a:rPr sz="1000" spc="-45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65" dirty="0">
                <a:solidFill>
                  <a:srgbClr val="231F20"/>
                </a:solidFill>
                <a:latin typeface="PMingLiU"/>
                <a:cs typeface="PMingLiU"/>
              </a:rPr>
              <a:t>講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義 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そ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し て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5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レ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ゼンテ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ーシ</a:t>
            </a:r>
            <a:r>
              <a:rPr sz="1000" spc="-12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0307" y="4417259"/>
            <a:ext cx="75311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モ</a:t>
            </a:r>
            <a:r>
              <a:rPr sz="1000" spc="-125" dirty="0">
                <a:solidFill>
                  <a:srgbClr val="231F20"/>
                </a:solidFill>
                <a:latin typeface="PMingLiU"/>
                <a:cs typeface="PMingLiU"/>
              </a:rPr>
              <a:t>ニ</a:t>
            </a:r>
            <a:r>
              <a:rPr sz="1000" spc="-105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1000" spc="25" dirty="0">
                <a:solidFill>
                  <a:srgbClr val="231F20"/>
                </a:solidFill>
                <a:latin typeface="PMingLiU"/>
                <a:cs typeface="PMingLiU"/>
              </a:rPr>
              <a:t>放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送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307" y="4620459"/>
            <a:ext cx="136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7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ベ</a:t>
            </a:r>
            <a:r>
              <a:rPr sz="1000" spc="-14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5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ホ</a:t>
            </a:r>
            <a:r>
              <a:rPr sz="1000" spc="-9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000" spc="-5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000" spc="20" dirty="0">
                <a:solidFill>
                  <a:srgbClr val="231F20"/>
                </a:solidFill>
                <a:latin typeface="PMingLiU"/>
                <a:cs typeface="PMingLiU"/>
              </a:rPr>
              <a:t>教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室、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307" y="4823659"/>
            <a:ext cx="12325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000" spc="-7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ツ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ゲ</a:t>
            </a:r>
            <a:r>
              <a:rPr sz="1000" spc="-8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ム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0010" y="1335959"/>
            <a:ext cx="3335020" cy="2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35"/>
              </a:lnSpc>
            </a:pPr>
            <a:r>
              <a:rPr sz="1950" b="1" i="1" spc="120" dirty="0">
                <a:solidFill>
                  <a:srgbClr val="ED1C24"/>
                </a:solidFill>
                <a:latin typeface="Georgia"/>
                <a:cs typeface="Georgia"/>
              </a:rPr>
              <a:t>Ne</a:t>
            </a:r>
            <a:r>
              <a:rPr sz="1950" b="1" i="1" spc="-40" dirty="0">
                <a:solidFill>
                  <a:srgbClr val="ED1C24"/>
                </a:solidFill>
                <a:latin typeface="Georgia"/>
                <a:cs typeface="Georgia"/>
              </a:rPr>
              <a:t>w</a:t>
            </a:r>
            <a:r>
              <a:rPr sz="1950" b="1" i="1" spc="135" dirty="0">
                <a:solidFill>
                  <a:srgbClr val="ED1C24"/>
                </a:solidFill>
                <a:latin typeface="Georgia"/>
                <a:cs typeface="Georgia"/>
              </a:rPr>
              <a:t> </a:t>
            </a:r>
            <a:r>
              <a:rPr sz="1900" b="1" spc="-180" dirty="0">
                <a:solidFill>
                  <a:srgbClr val="1B75BC"/>
                </a:solidFill>
                <a:latin typeface="游明朝 Demibold"/>
                <a:cs typeface="游明朝 Demibold"/>
              </a:rPr>
              <a:t>タイムシフトプレイバック</a:t>
            </a:r>
            <a:endParaRPr sz="1900">
              <a:latin typeface="游明朝 Demibold"/>
              <a:cs typeface="游明朝 Demi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6922" y="6206234"/>
            <a:ext cx="639699" cy="543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40896" y="7943650"/>
            <a:ext cx="1088408" cy="334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9211" y="7102691"/>
            <a:ext cx="870404" cy="481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3601" y="6300049"/>
            <a:ext cx="720526" cy="5889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22468" y="8595118"/>
            <a:ext cx="933985" cy="649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5750" y="7144496"/>
            <a:ext cx="510900" cy="7962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9594" y="5861727"/>
            <a:ext cx="465592" cy="631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2848" y="7698371"/>
            <a:ext cx="675728" cy="2397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45672" y="8037068"/>
            <a:ext cx="615022" cy="3925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18773" y="7217803"/>
            <a:ext cx="675728" cy="2397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91558" y="6715455"/>
            <a:ext cx="614997" cy="39250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19247" y="7441400"/>
            <a:ext cx="675601" cy="1827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46577" y="7788744"/>
            <a:ext cx="614997" cy="3925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60230" y="6841311"/>
            <a:ext cx="614997" cy="39251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2655" y="7221870"/>
            <a:ext cx="346113" cy="50782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53815" y="7158987"/>
            <a:ext cx="417637" cy="7243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31069" y="7221842"/>
            <a:ext cx="376935" cy="56865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1247" y="7372527"/>
            <a:ext cx="97790" cy="112395"/>
          </a:xfrm>
          <a:custGeom>
            <a:avLst/>
            <a:gdLst/>
            <a:ahLst/>
            <a:cxnLst/>
            <a:rect l="l" t="t" r="r" b="b"/>
            <a:pathLst>
              <a:path w="97789" h="112395">
                <a:moveTo>
                  <a:pt x="41089" y="0"/>
                </a:moveTo>
                <a:lnTo>
                  <a:pt x="5089" y="33505"/>
                </a:lnTo>
                <a:lnTo>
                  <a:pt x="0" y="66733"/>
                </a:lnTo>
                <a:lnTo>
                  <a:pt x="3498" y="79563"/>
                </a:lnTo>
                <a:lnTo>
                  <a:pt x="30238" y="107174"/>
                </a:lnTo>
                <a:lnTo>
                  <a:pt x="60729" y="112258"/>
                </a:lnTo>
                <a:lnTo>
                  <a:pt x="72620" y="106569"/>
                </a:lnTo>
                <a:lnTo>
                  <a:pt x="82709" y="97610"/>
                </a:lnTo>
                <a:lnTo>
                  <a:pt x="90514" y="85944"/>
                </a:lnTo>
                <a:lnTo>
                  <a:pt x="95551" y="72134"/>
                </a:lnTo>
                <a:lnTo>
                  <a:pt x="97337" y="56744"/>
                </a:lnTo>
                <a:lnTo>
                  <a:pt x="97127" y="51409"/>
                </a:lnTo>
                <a:lnTo>
                  <a:pt x="80356" y="14541"/>
                </a:lnTo>
                <a:lnTo>
                  <a:pt x="41089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36339" y="7503821"/>
            <a:ext cx="166370" cy="160655"/>
          </a:xfrm>
          <a:custGeom>
            <a:avLst/>
            <a:gdLst/>
            <a:ahLst/>
            <a:cxnLst/>
            <a:rect l="l" t="t" r="r" b="b"/>
            <a:pathLst>
              <a:path w="166370" h="160654">
                <a:moveTo>
                  <a:pt x="71493" y="0"/>
                </a:moveTo>
                <a:lnTo>
                  <a:pt x="31111" y="15521"/>
                </a:lnTo>
                <a:lnTo>
                  <a:pt x="5487" y="46659"/>
                </a:lnTo>
                <a:lnTo>
                  <a:pt x="0" y="73075"/>
                </a:lnTo>
                <a:lnTo>
                  <a:pt x="8" y="115734"/>
                </a:lnTo>
                <a:lnTo>
                  <a:pt x="25847" y="152941"/>
                </a:lnTo>
                <a:lnTo>
                  <a:pt x="72309" y="159973"/>
                </a:lnTo>
                <a:lnTo>
                  <a:pt x="91739" y="160234"/>
                </a:lnTo>
                <a:lnTo>
                  <a:pt x="109073" y="159502"/>
                </a:lnTo>
                <a:lnTo>
                  <a:pt x="150196" y="148448"/>
                </a:lnTo>
                <a:lnTo>
                  <a:pt x="166370" y="114693"/>
                </a:lnTo>
                <a:lnTo>
                  <a:pt x="166063" y="66712"/>
                </a:lnTo>
                <a:lnTo>
                  <a:pt x="143095" y="23121"/>
                </a:lnTo>
                <a:lnTo>
                  <a:pt x="105028" y="3789"/>
                </a:lnTo>
                <a:lnTo>
                  <a:pt x="71493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85294" y="7332791"/>
            <a:ext cx="97716" cy="12000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54233" y="7471246"/>
            <a:ext cx="166382" cy="17273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67515" y="7229583"/>
            <a:ext cx="328295" cy="210820"/>
          </a:xfrm>
          <a:custGeom>
            <a:avLst/>
            <a:gdLst/>
            <a:ahLst/>
            <a:cxnLst/>
            <a:rect l="l" t="t" r="r" b="b"/>
            <a:pathLst>
              <a:path w="328295" h="210820">
                <a:moveTo>
                  <a:pt x="154437" y="0"/>
                </a:moveTo>
                <a:lnTo>
                  <a:pt x="104723" y="5603"/>
                </a:lnTo>
                <a:lnTo>
                  <a:pt x="62061" y="20183"/>
                </a:lnTo>
                <a:lnTo>
                  <a:pt x="28812" y="42792"/>
                </a:lnTo>
                <a:lnTo>
                  <a:pt x="3205" y="83781"/>
                </a:lnTo>
                <a:lnTo>
                  <a:pt x="0" y="108290"/>
                </a:lnTo>
                <a:lnTo>
                  <a:pt x="3288" y="120411"/>
                </a:lnTo>
                <a:lnTo>
                  <a:pt x="8958" y="132129"/>
                </a:lnTo>
                <a:lnTo>
                  <a:pt x="16944" y="143300"/>
                </a:lnTo>
                <a:lnTo>
                  <a:pt x="1374" y="210241"/>
                </a:lnTo>
                <a:lnTo>
                  <a:pt x="81880" y="183967"/>
                </a:lnTo>
                <a:lnTo>
                  <a:pt x="235291" y="183967"/>
                </a:lnTo>
                <a:lnTo>
                  <a:pt x="246829" y="179730"/>
                </a:lnTo>
                <a:lnTo>
                  <a:pt x="257711" y="174923"/>
                </a:lnTo>
                <a:lnTo>
                  <a:pt x="318993" y="174923"/>
                </a:lnTo>
                <a:lnTo>
                  <a:pt x="307299" y="133808"/>
                </a:lnTo>
                <a:lnTo>
                  <a:pt x="313294" y="122177"/>
                </a:lnTo>
                <a:lnTo>
                  <a:pt x="316935" y="110089"/>
                </a:lnTo>
                <a:lnTo>
                  <a:pt x="318162" y="97657"/>
                </a:lnTo>
                <a:lnTo>
                  <a:pt x="317201" y="86865"/>
                </a:lnTo>
                <a:lnTo>
                  <a:pt x="296394" y="47976"/>
                </a:lnTo>
                <a:lnTo>
                  <a:pt x="265284" y="24845"/>
                </a:lnTo>
                <a:lnTo>
                  <a:pt x="223350" y="8542"/>
                </a:lnTo>
                <a:lnTo>
                  <a:pt x="172812" y="556"/>
                </a:lnTo>
                <a:lnTo>
                  <a:pt x="154437" y="0"/>
                </a:lnTo>
                <a:close/>
              </a:path>
              <a:path w="328295" h="210820">
                <a:moveTo>
                  <a:pt x="318993" y="174923"/>
                </a:moveTo>
                <a:lnTo>
                  <a:pt x="257711" y="174923"/>
                </a:lnTo>
                <a:lnTo>
                  <a:pt x="327764" y="205758"/>
                </a:lnTo>
                <a:lnTo>
                  <a:pt x="318993" y="174923"/>
                </a:lnTo>
                <a:close/>
              </a:path>
              <a:path w="328295" h="210820">
                <a:moveTo>
                  <a:pt x="235291" y="183967"/>
                </a:moveTo>
                <a:lnTo>
                  <a:pt x="81880" y="183967"/>
                </a:lnTo>
                <a:lnTo>
                  <a:pt x="92225" y="187091"/>
                </a:lnTo>
                <a:lnTo>
                  <a:pt x="141053" y="194772"/>
                </a:lnTo>
                <a:lnTo>
                  <a:pt x="171783" y="195574"/>
                </a:lnTo>
                <a:lnTo>
                  <a:pt x="185111" y="194558"/>
                </a:lnTo>
                <a:lnTo>
                  <a:pt x="198202" y="192872"/>
                </a:lnTo>
                <a:lnTo>
                  <a:pt x="210987" y="190531"/>
                </a:lnTo>
                <a:lnTo>
                  <a:pt x="223399" y="187549"/>
                </a:lnTo>
                <a:lnTo>
                  <a:pt x="235291" y="1839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54017" y="7218984"/>
            <a:ext cx="361950" cy="238125"/>
          </a:xfrm>
          <a:custGeom>
            <a:avLst/>
            <a:gdLst/>
            <a:ahLst/>
            <a:cxnLst/>
            <a:rect l="l" t="t" r="r" b="b"/>
            <a:pathLst>
              <a:path w="361950" h="238125">
                <a:moveTo>
                  <a:pt x="172148" y="0"/>
                </a:moveTo>
                <a:lnTo>
                  <a:pt x="120690" y="4866"/>
                </a:lnTo>
                <a:lnTo>
                  <a:pt x="75838" y="18538"/>
                </a:lnTo>
                <a:lnTo>
                  <a:pt x="39773" y="39623"/>
                </a:lnTo>
                <a:lnTo>
                  <a:pt x="9133" y="76859"/>
                </a:lnTo>
                <a:lnTo>
                  <a:pt x="2746" y="98459"/>
                </a:lnTo>
                <a:lnTo>
                  <a:pt x="3158" y="114054"/>
                </a:lnTo>
                <a:lnTo>
                  <a:pt x="5216" y="127373"/>
                </a:lnTo>
                <a:lnTo>
                  <a:pt x="8853" y="138904"/>
                </a:lnTo>
                <a:lnTo>
                  <a:pt x="14003" y="149136"/>
                </a:lnTo>
                <a:lnTo>
                  <a:pt x="9156" y="198767"/>
                </a:lnTo>
                <a:lnTo>
                  <a:pt x="0" y="238125"/>
                </a:lnTo>
                <a:lnTo>
                  <a:pt x="86906" y="203555"/>
                </a:lnTo>
                <a:lnTo>
                  <a:pt x="29743" y="203555"/>
                </a:lnTo>
                <a:lnTo>
                  <a:pt x="41973" y="150939"/>
                </a:lnTo>
                <a:lnTo>
                  <a:pt x="33349" y="140223"/>
                </a:lnTo>
                <a:lnTo>
                  <a:pt x="27232" y="128765"/>
                </a:lnTo>
                <a:lnTo>
                  <a:pt x="23836" y="116685"/>
                </a:lnTo>
                <a:lnTo>
                  <a:pt x="24712" y="104848"/>
                </a:lnTo>
                <a:lnTo>
                  <a:pt x="46625" y="63772"/>
                </a:lnTo>
                <a:lnTo>
                  <a:pt x="79200" y="40893"/>
                </a:lnTo>
                <a:lnTo>
                  <a:pt x="122198" y="26248"/>
                </a:lnTo>
                <a:lnTo>
                  <a:pt x="172148" y="21132"/>
                </a:lnTo>
                <a:lnTo>
                  <a:pt x="272583" y="21132"/>
                </a:lnTo>
                <a:lnTo>
                  <a:pt x="271101" y="20354"/>
                </a:lnTo>
                <a:lnTo>
                  <a:pt x="228306" y="5931"/>
                </a:lnTo>
                <a:lnTo>
                  <a:pt x="179079" y="84"/>
                </a:lnTo>
                <a:lnTo>
                  <a:pt x="172148" y="0"/>
                </a:lnTo>
                <a:close/>
              </a:path>
              <a:path w="361950" h="238125">
                <a:moveTo>
                  <a:pt x="345863" y="200159"/>
                </a:moveTo>
                <a:lnTo>
                  <a:pt x="264188" y="200159"/>
                </a:lnTo>
                <a:lnTo>
                  <a:pt x="361442" y="236778"/>
                </a:lnTo>
                <a:lnTo>
                  <a:pt x="345863" y="200159"/>
                </a:lnTo>
                <a:close/>
              </a:path>
              <a:path w="361950" h="238125">
                <a:moveTo>
                  <a:pt x="256053" y="203161"/>
                </a:moveTo>
                <a:lnTo>
                  <a:pt x="87896" y="203161"/>
                </a:lnTo>
                <a:lnTo>
                  <a:pt x="99494" y="206941"/>
                </a:lnTo>
                <a:lnTo>
                  <a:pt x="149432" y="216132"/>
                </a:lnTo>
                <a:lnTo>
                  <a:pt x="162553" y="216902"/>
                </a:lnTo>
                <a:lnTo>
                  <a:pt x="177747" y="216676"/>
                </a:lnTo>
                <a:lnTo>
                  <a:pt x="218746" y="212698"/>
                </a:lnTo>
                <a:lnTo>
                  <a:pt x="256053" y="203161"/>
                </a:lnTo>
                <a:close/>
              </a:path>
              <a:path w="361950" h="238125">
                <a:moveTo>
                  <a:pt x="95489" y="183424"/>
                </a:moveTo>
                <a:lnTo>
                  <a:pt x="29743" y="203555"/>
                </a:lnTo>
                <a:lnTo>
                  <a:pt x="86906" y="203555"/>
                </a:lnTo>
                <a:lnTo>
                  <a:pt x="87896" y="203161"/>
                </a:lnTo>
                <a:lnTo>
                  <a:pt x="256053" y="203161"/>
                </a:lnTo>
                <a:lnTo>
                  <a:pt x="264188" y="200159"/>
                </a:lnTo>
                <a:lnTo>
                  <a:pt x="345863" y="200159"/>
                </a:lnTo>
                <a:lnTo>
                  <a:pt x="344066" y="195935"/>
                </a:lnTo>
                <a:lnTo>
                  <a:pt x="321094" y="195935"/>
                </a:lnTo>
                <a:lnTo>
                  <a:pt x="320263" y="195569"/>
                </a:lnTo>
                <a:lnTo>
                  <a:pt x="185818" y="195569"/>
                </a:lnTo>
                <a:lnTo>
                  <a:pt x="140452" y="193427"/>
                </a:lnTo>
                <a:lnTo>
                  <a:pt x="105477" y="186615"/>
                </a:lnTo>
                <a:lnTo>
                  <a:pt x="95489" y="183424"/>
                </a:lnTo>
                <a:close/>
              </a:path>
              <a:path w="361950" h="238125">
                <a:moveTo>
                  <a:pt x="272583" y="21132"/>
                </a:moveTo>
                <a:lnTo>
                  <a:pt x="172148" y="21132"/>
                </a:lnTo>
                <a:lnTo>
                  <a:pt x="190021" y="21755"/>
                </a:lnTo>
                <a:lnTo>
                  <a:pt x="207267" y="23576"/>
                </a:lnTo>
                <a:lnTo>
                  <a:pt x="254027" y="35513"/>
                </a:lnTo>
                <a:lnTo>
                  <a:pt x="290752" y="55656"/>
                </a:lnTo>
                <a:lnTo>
                  <a:pt x="318414" y="91938"/>
                </a:lnTo>
                <a:lnTo>
                  <a:pt x="320711" y="102214"/>
                </a:lnTo>
                <a:lnTo>
                  <a:pt x="319740" y="116800"/>
                </a:lnTo>
                <a:lnTo>
                  <a:pt x="316399" y="129291"/>
                </a:lnTo>
                <a:lnTo>
                  <a:pt x="310876" y="140150"/>
                </a:lnTo>
                <a:lnTo>
                  <a:pt x="303359" y="149836"/>
                </a:lnTo>
                <a:lnTo>
                  <a:pt x="321094" y="195935"/>
                </a:lnTo>
                <a:lnTo>
                  <a:pt x="344066" y="195935"/>
                </a:lnTo>
                <a:lnTo>
                  <a:pt x="326555" y="154774"/>
                </a:lnTo>
                <a:lnTo>
                  <a:pt x="333582" y="143318"/>
                </a:lnTo>
                <a:lnTo>
                  <a:pt x="338564" y="131393"/>
                </a:lnTo>
                <a:lnTo>
                  <a:pt x="341452" y="119107"/>
                </a:lnTo>
                <a:lnTo>
                  <a:pt x="340764" y="106308"/>
                </a:lnTo>
                <a:lnTo>
                  <a:pt x="322665" y="61068"/>
                </a:lnTo>
                <a:lnTo>
                  <a:pt x="295064" y="34301"/>
                </a:lnTo>
                <a:lnTo>
                  <a:pt x="283589" y="26916"/>
                </a:lnTo>
                <a:lnTo>
                  <a:pt x="272583" y="21132"/>
                </a:lnTo>
                <a:close/>
              </a:path>
              <a:path w="361950" h="238125">
                <a:moveTo>
                  <a:pt x="270903" y="173850"/>
                </a:moveTo>
                <a:lnTo>
                  <a:pt x="225693" y="190077"/>
                </a:lnTo>
                <a:lnTo>
                  <a:pt x="185818" y="195569"/>
                </a:lnTo>
                <a:lnTo>
                  <a:pt x="320263" y="195569"/>
                </a:lnTo>
                <a:lnTo>
                  <a:pt x="270903" y="17385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59288" y="7479321"/>
            <a:ext cx="336550" cy="177800"/>
          </a:xfrm>
          <a:custGeom>
            <a:avLst/>
            <a:gdLst/>
            <a:ahLst/>
            <a:cxnLst/>
            <a:rect l="l" t="t" r="r" b="b"/>
            <a:pathLst>
              <a:path w="336550" h="177800">
                <a:moveTo>
                  <a:pt x="299642" y="110274"/>
                </a:moveTo>
                <a:lnTo>
                  <a:pt x="86487" y="110274"/>
                </a:lnTo>
                <a:lnTo>
                  <a:pt x="218059" y="117335"/>
                </a:lnTo>
                <a:lnTo>
                  <a:pt x="222288" y="177482"/>
                </a:lnTo>
                <a:lnTo>
                  <a:pt x="299642" y="110274"/>
                </a:lnTo>
                <a:close/>
              </a:path>
              <a:path w="336550" h="177800">
                <a:moveTo>
                  <a:pt x="80187" y="0"/>
                </a:moveTo>
                <a:lnTo>
                  <a:pt x="0" y="69418"/>
                </a:lnTo>
                <a:lnTo>
                  <a:pt x="88811" y="150583"/>
                </a:lnTo>
                <a:lnTo>
                  <a:pt x="86487" y="110274"/>
                </a:lnTo>
                <a:lnTo>
                  <a:pt x="299642" y="110274"/>
                </a:lnTo>
                <a:lnTo>
                  <a:pt x="336346" y="78384"/>
                </a:lnTo>
                <a:lnTo>
                  <a:pt x="284487" y="50279"/>
                </a:lnTo>
                <a:lnTo>
                  <a:pt x="83058" y="50279"/>
                </a:lnTo>
                <a:lnTo>
                  <a:pt x="80187" y="0"/>
                </a:lnTo>
                <a:close/>
              </a:path>
              <a:path w="336550" h="177800">
                <a:moveTo>
                  <a:pt x="210553" y="10210"/>
                </a:moveTo>
                <a:lnTo>
                  <a:pt x="213347" y="49860"/>
                </a:lnTo>
                <a:lnTo>
                  <a:pt x="83058" y="50279"/>
                </a:lnTo>
                <a:lnTo>
                  <a:pt x="284487" y="50279"/>
                </a:lnTo>
                <a:lnTo>
                  <a:pt x="210553" y="10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43387" y="7457275"/>
            <a:ext cx="370840" cy="221615"/>
          </a:xfrm>
          <a:custGeom>
            <a:avLst/>
            <a:gdLst/>
            <a:ahLst/>
            <a:cxnLst/>
            <a:rect l="l" t="t" r="r" b="b"/>
            <a:pathLst>
              <a:path w="370839" h="221615">
                <a:moveTo>
                  <a:pt x="244838" y="143510"/>
                </a:moveTo>
                <a:lnTo>
                  <a:pt x="113601" y="143510"/>
                </a:lnTo>
                <a:lnTo>
                  <a:pt x="224078" y="149440"/>
                </a:lnTo>
                <a:lnTo>
                  <a:pt x="229133" y="221399"/>
                </a:lnTo>
                <a:lnTo>
                  <a:pt x="279475" y="177660"/>
                </a:lnTo>
                <a:lnTo>
                  <a:pt x="247243" y="177660"/>
                </a:lnTo>
                <a:lnTo>
                  <a:pt x="244838" y="143510"/>
                </a:lnTo>
                <a:close/>
              </a:path>
              <a:path w="370839" h="221615">
                <a:moveTo>
                  <a:pt x="105410" y="0"/>
                </a:moveTo>
                <a:lnTo>
                  <a:pt x="0" y="91249"/>
                </a:lnTo>
                <a:lnTo>
                  <a:pt x="116763" y="197967"/>
                </a:lnTo>
                <a:lnTo>
                  <a:pt x="113822" y="147307"/>
                </a:lnTo>
                <a:lnTo>
                  <a:pt x="92659" y="147307"/>
                </a:lnTo>
                <a:lnTo>
                  <a:pt x="31800" y="91681"/>
                </a:lnTo>
                <a:lnTo>
                  <a:pt x="86753" y="44107"/>
                </a:lnTo>
                <a:lnTo>
                  <a:pt x="107923" y="44107"/>
                </a:lnTo>
                <a:lnTo>
                  <a:pt x="105410" y="0"/>
                </a:lnTo>
                <a:close/>
              </a:path>
              <a:path w="370839" h="221615">
                <a:moveTo>
                  <a:pt x="282703" y="50723"/>
                </a:moveTo>
                <a:lnTo>
                  <a:pt x="238353" y="50723"/>
                </a:lnTo>
                <a:lnTo>
                  <a:pt x="333794" y="102450"/>
                </a:lnTo>
                <a:lnTo>
                  <a:pt x="247243" y="177660"/>
                </a:lnTo>
                <a:lnTo>
                  <a:pt x="279475" y="177660"/>
                </a:lnTo>
                <a:lnTo>
                  <a:pt x="370687" y="98412"/>
                </a:lnTo>
                <a:lnTo>
                  <a:pt x="282703" y="50723"/>
                </a:lnTo>
                <a:close/>
              </a:path>
              <a:path w="370839" h="221615">
                <a:moveTo>
                  <a:pt x="91147" y="121132"/>
                </a:moveTo>
                <a:lnTo>
                  <a:pt x="92659" y="147307"/>
                </a:lnTo>
                <a:lnTo>
                  <a:pt x="113822" y="147307"/>
                </a:lnTo>
                <a:lnTo>
                  <a:pt x="113601" y="143510"/>
                </a:lnTo>
                <a:lnTo>
                  <a:pt x="244838" y="143510"/>
                </a:lnTo>
                <a:lnTo>
                  <a:pt x="243840" y="129336"/>
                </a:lnTo>
                <a:lnTo>
                  <a:pt x="91147" y="121132"/>
                </a:lnTo>
                <a:close/>
              </a:path>
              <a:path w="370839" h="221615">
                <a:moveTo>
                  <a:pt x="107923" y="44107"/>
                </a:moveTo>
                <a:lnTo>
                  <a:pt x="86753" y="44107"/>
                </a:lnTo>
                <a:lnTo>
                  <a:pt x="88976" y="82931"/>
                </a:lnTo>
                <a:lnTo>
                  <a:pt x="240588" y="82435"/>
                </a:lnTo>
                <a:lnTo>
                  <a:pt x="239129" y="61734"/>
                </a:lnTo>
                <a:lnTo>
                  <a:pt x="108927" y="61734"/>
                </a:lnTo>
                <a:lnTo>
                  <a:pt x="107923" y="44107"/>
                </a:lnTo>
                <a:close/>
              </a:path>
              <a:path w="370839" h="221615">
                <a:moveTo>
                  <a:pt x="214566" y="13792"/>
                </a:moveTo>
                <a:lnTo>
                  <a:pt x="217906" y="61379"/>
                </a:lnTo>
                <a:lnTo>
                  <a:pt x="108927" y="61734"/>
                </a:lnTo>
                <a:lnTo>
                  <a:pt x="239129" y="61734"/>
                </a:lnTo>
                <a:lnTo>
                  <a:pt x="238353" y="50723"/>
                </a:lnTo>
                <a:lnTo>
                  <a:pt x="282703" y="50723"/>
                </a:lnTo>
                <a:lnTo>
                  <a:pt x="214566" y="1379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768694" y="5739524"/>
            <a:ext cx="4172585" cy="2028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81660" algn="r">
              <a:lnSpc>
                <a:spcPct val="100000"/>
              </a:lnSpc>
            </a:pP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Android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850">
              <a:latin typeface="Times New Roman"/>
              <a:cs typeface="Times New Roman"/>
            </a:endParaRPr>
          </a:p>
          <a:p>
            <a:pPr marR="250190" algn="r">
              <a:lnSpc>
                <a:spcPct val="100000"/>
              </a:lnSpc>
            </a:pPr>
            <a:r>
              <a:rPr sz="700" spc="65" dirty="0">
                <a:solidFill>
                  <a:srgbClr val="FFFFFF"/>
                </a:solidFill>
                <a:latin typeface="PMingLiU"/>
                <a:cs typeface="PMingLiU"/>
              </a:rPr>
              <a:t>iOS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900">
              <a:latin typeface="Times New Roman"/>
              <a:cs typeface="Times New Roman"/>
            </a:endParaRPr>
          </a:p>
          <a:p>
            <a:pPr marL="177800" marR="2771140">
              <a:lnSpc>
                <a:spcPct val="1112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MP4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ASF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20" dirty="0">
                <a:solidFill>
                  <a:srgbClr val="FFFFFF"/>
                </a:solidFill>
                <a:latin typeface="PMingLiU"/>
                <a:cs typeface="PMingLiU"/>
              </a:rPr>
              <a:t>AVI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55" dirty="0">
                <a:solidFill>
                  <a:srgbClr val="FFFFFF"/>
                </a:solidFill>
                <a:latin typeface="PMingLiU"/>
                <a:cs typeface="PMingLiU"/>
              </a:rPr>
              <a:t>MKV</a:t>
            </a:r>
            <a:r>
              <a:rPr sz="700" spc="2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WMV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FLV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5" dirty="0">
                <a:solidFill>
                  <a:srgbClr val="FFFFFF"/>
                </a:solidFill>
                <a:latin typeface="PMingLiU"/>
                <a:cs typeface="PMingLiU"/>
              </a:rPr>
              <a:t>OGG</a:t>
            </a:r>
            <a:endParaRPr sz="700">
              <a:latin typeface="PMingLiU"/>
              <a:cs typeface="PMingLiU"/>
            </a:endParaRPr>
          </a:p>
          <a:p>
            <a:pPr marL="177800">
              <a:lnSpc>
                <a:spcPct val="100000"/>
              </a:lnSpc>
              <a:spcBef>
                <a:spcPts val="90"/>
              </a:spcBef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MP3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00" dirty="0">
                <a:solidFill>
                  <a:srgbClr val="FFFFFF"/>
                </a:solidFill>
                <a:latin typeface="PMingLiU"/>
                <a:cs typeface="PMingLiU"/>
              </a:rPr>
              <a:t>M3U8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各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種</a:t>
            </a:r>
            <a:r>
              <a:rPr sz="700" spc="-100" dirty="0">
                <a:solidFill>
                  <a:srgbClr val="FFFFFF"/>
                </a:solidFill>
                <a:latin typeface="PMingLiU"/>
                <a:cs typeface="PMingLiU"/>
              </a:rPr>
              <a:t>フ</a:t>
            </a:r>
            <a:r>
              <a:rPr sz="700" spc="-70" dirty="0">
                <a:solidFill>
                  <a:srgbClr val="FFFFFF"/>
                </a:solidFill>
                <a:latin typeface="PMingLiU"/>
                <a:cs typeface="PMingLiU"/>
              </a:rPr>
              <a:t>ァイ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ル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6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Windows</a:t>
            </a:r>
            <a:endParaRPr sz="70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35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700" spc="-100" dirty="0">
                <a:solidFill>
                  <a:srgbClr val="FFFFFF"/>
                </a:solidFill>
                <a:latin typeface="PMingLiU"/>
                <a:cs typeface="PMingLiU"/>
              </a:rPr>
              <a:t>イ</a:t>
            </a:r>
            <a:r>
              <a:rPr sz="700" spc="-10" dirty="0">
                <a:solidFill>
                  <a:srgbClr val="FFFFFF"/>
                </a:solidFill>
                <a:latin typeface="PMingLiU"/>
                <a:cs typeface="PMingLiU"/>
              </a:rPr>
              <a:t>ブハ</a:t>
            </a:r>
            <a:r>
              <a:rPr sz="700" spc="-1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spc="-70" dirty="0">
                <a:solidFill>
                  <a:srgbClr val="FFFFFF"/>
                </a:solidFill>
                <a:latin typeface="PMingLiU"/>
                <a:cs typeface="PMingLiU"/>
              </a:rPr>
              <a:t>ド</a:t>
            </a:r>
            <a:r>
              <a:rPr sz="700" spc="-90" dirty="0">
                <a:solidFill>
                  <a:srgbClr val="FFFFFF"/>
                </a:solidFill>
                <a:latin typeface="PMingLiU"/>
                <a:cs typeface="PMingLiU"/>
              </a:rPr>
              <a:t>ウ</a:t>
            </a:r>
            <a:r>
              <a:rPr sz="700" spc="-85" dirty="0">
                <a:solidFill>
                  <a:srgbClr val="FFFFFF"/>
                </a:solidFill>
                <a:latin typeface="PMingLiU"/>
                <a:cs typeface="PMingLiU"/>
              </a:rPr>
              <a:t>ェ</a:t>
            </a:r>
            <a:r>
              <a:rPr sz="700" spc="-190" dirty="0">
                <a:solidFill>
                  <a:srgbClr val="FFFFFF"/>
                </a:solidFill>
                <a:latin typeface="PMingLiU"/>
                <a:cs typeface="PMingLiU"/>
              </a:rPr>
              <a:t>ア</a:t>
            </a:r>
            <a:r>
              <a:rPr sz="700" spc="-180" dirty="0">
                <a:solidFill>
                  <a:srgbClr val="FFFFFF"/>
                </a:solidFill>
                <a:latin typeface="PMingLiU"/>
                <a:cs typeface="PMingLiU"/>
              </a:rPr>
              <a:t>・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</a:t>
            </a:r>
            <a:endParaRPr sz="700">
              <a:latin typeface="PMingLiU"/>
              <a:cs typeface="PMingLiU"/>
            </a:endParaRPr>
          </a:p>
          <a:p>
            <a:pPr marL="15875" marR="3025775">
              <a:lnSpc>
                <a:spcPct val="1112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H.264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AAC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RTMP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4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</a:t>
            </a:r>
            <a:r>
              <a:rPr sz="700" spc="3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RTSP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IP</a:t>
            </a:r>
            <a:r>
              <a:rPr sz="700" spc="2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カ</a:t>
            </a:r>
            <a:r>
              <a:rPr sz="700" spc="-130" dirty="0">
                <a:solidFill>
                  <a:srgbClr val="FFFFFF"/>
                </a:solidFill>
                <a:latin typeface="PMingLiU"/>
                <a:cs typeface="PMingLiU"/>
              </a:rPr>
              <a:t>メ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700" spc="25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MPEG2-TS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29078" y="7792915"/>
            <a:ext cx="238125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5" dirty="0">
                <a:solidFill>
                  <a:srgbClr val="FFFFFF"/>
                </a:solidFill>
                <a:latin typeface="PMingLiU"/>
                <a:cs typeface="PMingLiU"/>
              </a:rPr>
              <a:t>MAC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61426" y="8461689"/>
            <a:ext cx="602615" cy="114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Chromebook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34019" y="8209891"/>
            <a:ext cx="1498600" cy="470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RTMP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0" dirty="0">
                <a:solidFill>
                  <a:srgbClr val="FFFFFF"/>
                </a:solidFill>
                <a:latin typeface="PMingLiU"/>
                <a:cs typeface="PMingLiU"/>
              </a:rPr>
              <a:t>RTSP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0" dirty="0">
                <a:solidFill>
                  <a:srgbClr val="FFFFFF"/>
                </a:solidFill>
                <a:latin typeface="PMingLiU"/>
                <a:cs typeface="PMingLiU"/>
              </a:rPr>
              <a:t>MS-WMSP</a:t>
            </a:r>
            <a:endParaRPr sz="700">
              <a:latin typeface="PMingLiU"/>
              <a:cs typeface="PMingLiU"/>
            </a:endParaRPr>
          </a:p>
          <a:p>
            <a:pPr marL="12700" marR="5080">
              <a:lnSpc>
                <a:spcPct val="111200"/>
              </a:lnSpc>
            </a:pP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MPEG2-TS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1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-95" dirty="0">
                <a:solidFill>
                  <a:srgbClr val="FFFFFF"/>
                </a:solidFill>
                <a:latin typeface="PMingLiU"/>
                <a:cs typeface="PMingLiU"/>
              </a:rPr>
              <a:t>ソ</a:t>
            </a:r>
            <a:r>
              <a:rPr sz="700" spc="-180" dirty="0">
                <a:solidFill>
                  <a:srgbClr val="FFFFFF"/>
                </a:solidFill>
                <a:latin typeface="PMingLiU"/>
                <a:cs typeface="PMingLiU"/>
              </a:rPr>
              <a:t>フ</a:t>
            </a:r>
            <a:r>
              <a:rPr sz="700" spc="-95" dirty="0">
                <a:solidFill>
                  <a:srgbClr val="FFFFFF"/>
                </a:solidFill>
                <a:latin typeface="PMingLiU"/>
                <a:cs typeface="PMingLiU"/>
              </a:rPr>
              <a:t>ト</a:t>
            </a:r>
            <a:r>
              <a:rPr sz="700" spc="-90" dirty="0">
                <a:solidFill>
                  <a:srgbClr val="FFFFFF"/>
                </a:solidFill>
                <a:latin typeface="PMingLiU"/>
                <a:cs typeface="PMingLiU"/>
              </a:rPr>
              <a:t>ウ</a:t>
            </a:r>
            <a:r>
              <a:rPr sz="700" spc="-85" dirty="0">
                <a:solidFill>
                  <a:srgbClr val="FFFFFF"/>
                </a:solidFill>
                <a:latin typeface="PMingLiU"/>
                <a:cs typeface="PMingLiU"/>
              </a:rPr>
              <a:t>ェ</a:t>
            </a:r>
            <a:r>
              <a:rPr sz="700" spc="-20" dirty="0">
                <a:solidFill>
                  <a:srgbClr val="FFFFFF"/>
                </a:solidFill>
                <a:latin typeface="PMingLiU"/>
                <a:cs typeface="PMingLiU"/>
              </a:rPr>
              <a:t>ア</a:t>
            </a:r>
            <a:r>
              <a:rPr sz="700" spc="-50" dirty="0">
                <a:solidFill>
                  <a:srgbClr val="FFFFFF"/>
                </a:solidFill>
                <a:latin typeface="PMingLiU"/>
                <a:cs typeface="PMingLiU"/>
              </a:rPr>
              <a:t>エ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ン</a:t>
            </a:r>
            <a:r>
              <a:rPr sz="700" spc="-40" dirty="0">
                <a:solidFill>
                  <a:srgbClr val="FFFFFF"/>
                </a:solidFill>
                <a:latin typeface="PMingLiU"/>
                <a:cs typeface="PMingLiU"/>
              </a:rPr>
              <a:t>コ</a:t>
            </a:r>
            <a:r>
              <a:rPr sz="700" spc="-60" dirty="0">
                <a:solidFill>
                  <a:srgbClr val="FFFFFF"/>
                </a:solidFill>
                <a:latin typeface="PMingLiU"/>
                <a:cs typeface="PMingLiU"/>
              </a:rPr>
              <a:t>ー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ダ 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FLME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40" dirty="0">
                <a:solidFill>
                  <a:srgbClr val="FFFFFF"/>
                </a:solidFill>
                <a:latin typeface="PMingLiU"/>
                <a:cs typeface="PMingLiU"/>
              </a:rPr>
              <a:t>WME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60" dirty="0">
                <a:solidFill>
                  <a:srgbClr val="FFFFFF"/>
                </a:solidFill>
                <a:latin typeface="PMingLiU"/>
                <a:cs typeface="PMingLiU"/>
              </a:rPr>
              <a:t>VLC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65" dirty="0">
                <a:solidFill>
                  <a:srgbClr val="FFFFFF"/>
                </a:solidFill>
                <a:latin typeface="PMingLiU"/>
                <a:cs typeface="PMingLiU"/>
              </a:rPr>
              <a:t>/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5" dirty="0">
                <a:solidFill>
                  <a:srgbClr val="FFFFFF"/>
                </a:solidFill>
                <a:latin typeface="PMingLiU"/>
                <a:cs typeface="PMingLiU"/>
              </a:rPr>
              <a:t>FFMPEG</a:t>
            </a:r>
            <a:endParaRPr sz="7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95" dirty="0">
                <a:solidFill>
                  <a:srgbClr val="FFFFFF"/>
                </a:solidFill>
                <a:latin typeface="PMingLiU"/>
                <a:cs typeface="PMingLiU"/>
              </a:rPr>
              <a:t>Unreal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0" dirty="0">
                <a:solidFill>
                  <a:srgbClr val="FFFFFF"/>
                </a:solidFill>
                <a:latin typeface="PMingLiU"/>
                <a:cs typeface="PMingLiU"/>
              </a:rPr>
              <a:t>Live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4" dirty="0">
                <a:solidFill>
                  <a:srgbClr val="FFFFFF"/>
                </a:solidFill>
                <a:latin typeface="PMingLiU"/>
                <a:cs typeface="PMingLiU"/>
              </a:rPr>
              <a:t>Server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dirty="0">
                <a:solidFill>
                  <a:srgbClr val="FFFFFF"/>
                </a:solidFill>
                <a:latin typeface="PMingLiU"/>
                <a:cs typeface="PMingLiU"/>
              </a:rPr>
              <a:t>他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1" name="object 41"/>
          <p:cNvSpPr txBox="1"/>
          <p:nvPr/>
        </p:nvSpPr>
        <p:spPr>
          <a:xfrm rot="600000">
            <a:off x="4712114" y="7902401"/>
            <a:ext cx="471180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2" name="object 42"/>
          <p:cNvSpPr txBox="1"/>
          <p:nvPr/>
        </p:nvSpPr>
        <p:spPr>
          <a:xfrm rot="1800000">
            <a:off x="4492761" y="8309839"/>
            <a:ext cx="499759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  </a:t>
            </a:r>
            <a:r>
              <a:rPr sz="700" spc="-8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3" name="object 43"/>
          <p:cNvSpPr txBox="1"/>
          <p:nvPr/>
        </p:nvSpPr>
        <p:spPr>
          <a:xfrm rot="21000000">
            <a:off x="4729052" y="7145038"/>
            <a:ext cx="628892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00" spc="40" dirty="0">
                <a:solidFill>
                  <a:srgbClr val="FFFFFF"/>
                </a:solidFill>
                <a:latin typeface="PMingLiU"/>
                <a:cs typeface="PMingLiU"/>
              </a:rPr>
              <a:t>Fl</a:t>
            </a:r>
            <a:r>
              <a:rPr sz="600" spc="125" dirty="0">
                <a:solidFill>
                  <a:srgbClr val="FFFFFF"/>
                </a:solidFill>
                <a:latin typeface="PMingLiU"/>
                <a:cs typeface="PMingLiU"/>
              </a:rPr>
              <a:t>ash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600" spc="80" dirty="0">
                <a:solidFill>
                  <a:srgbClr val="FFFFFF"/>
                </a:solidFill>
                <a:latin typeface="PMingLiU"/>
                <a:cs typeface="PMingLiU"/>
              </a:rPr>
              <a:t>UMS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600" spc="85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44" name="object 44"/>
          <p:cNvSpPr txBox="1"/>
          <p:nvPr/>
        </p:nvSpPr>
        <p:spPr>
          <a:xfrm rot="21000000">
            <a:off x="4782952" y="7468937"/>
            <a:ext cx="416095" cy="85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sz="600" spc="55" dirty="0">
                <a:solidFill>
                  <a:srgbClr val="FFFFFF"/>
                </a:solidFill>
                <a:latin typeface="PMingLiU"/>
                <a:cs typeface="PMingLiU"/>
              </a:rPr>
              <a:t>MS-</a:t>
            </a:r>
            <a:r>
              <a:rPr sz="600" spc="50" dirty="0">
                <a:solidFill>
                  <a:srgbClr val="FFFFFF"/>
                </a:solidFill>
                <a:latin typeface="PMingLiU"/>
                <a:cs typeface="PMingLiU"/>
              </a:rPr>
              <a:t>W</a:t>
            </a:r>
            <a:r>
              <a:rPr sz="600" spc="100" dirty="0">
                <a:solidFill>
                  <a:srgbClr val="FFFFFF"/>
                </a:solidFill>
                <a:latin typeface="PMingLiU"/>
                <a:cs typeface="PMingLiU"/>
              </a:rPr>
              <a:t>MSP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45" name="object 45"/>
          <p:cNvSpPr txBox="1"/>
          <p:nvPr/>
        </p:nvSpPr>
        <p:spPr>
          <a:xfrm rot="19800000">
            <a:off x="4521761" y="6677161"/>
            <a:ext cx="707554" cy="99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5"/>
              </a:lnSpc>
            </a:pP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HLS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75" dirty="0">
                <a:solidFill>
                  <a:srgbClr val="FFFFFF"/>
                </a:solidFill>
                <a:latin typeface="PMingLiU"/>
                <a:cs typeface="PMingLiU"/>
              </a:rPr>
              <a:t>UMS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90" dirty="0">
                <a:solidFill>
                  <a:srgbClr val="FFFFFF"/>
                </a:solidFill>
                <a:latin typeface="PMingLiU"/>
                <a:cs typeface="PMingLiU"/>
              </a:rPr>
              <a:t>Flash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14394" y="7849515"/>
            <a:ext cx="63182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200"/>
              </a:lnSpc>
            </a:pPr>
            <a:r>
              <a:rPr sz="700" spc="105" dirty="0">
                <a:solidFill>
                  <a:srgbClr val="FFFFFF"/>
                </a:solidFill>
                <a:latin typeface="PMingLiU"/>
                <a:cs typeface="PMingLiU"/>
              </a:rPr>
              <a:t>Docokame </a:t>
            </a:r>
            <a:r>
              <a:rPr sz="700" spc="80" dirty="0">
                <a:solidFill>
                  <a:srgbClr val="FFFFFF"/>
                </a:solidFill>
                <a:latin typeface="PMingLiU"/>
                <a:cs typeface="PMingLiU"/>
              </a:rPr>
              <a:t>Media</a:t>
            </a:r>
            <a:r>
              <a:rPr sz="700" spc="50" dirty="0">
                <a:solidFill>
                  <a:srgbClr val="FFFFFF"/>
                </a:solidFill>
                <a:latin typeface="PMingLiU"/>
                <a:cs typeface="PMingLiU"/>
              </a:rPr>
              <a:t> </a:t>
            </a:r>
            <a:r>
              <a:rPr sz="700" spc="114" dirty="0">
                <a:solidFill>
                  <a:srgbClr val="FFFFFF"/>
                </a:solidFill>
                <a:latin typeface="PMingLiU"/>
                <a:cs typeface="PMingLiU"/>
              </a:rPr>
              <a:t>Server</a:t>
            </a:r>
            <a:endParaRPr sz="700">
              <a:latin typeface="PMingLiU"/>
              <a:cs typeface="PMingLiU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49589" y="9083148"/>
            <a:ext cx="378434" cy="12040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69056" y="9891583"/>
            <a:ext cx="1268031" cy="46677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94557" y="1941512"/>
            <a:ext cx="0" cy="424180"/>
          </a:xfrm>
          <a:custGeom>
            <a:avLst/>
            <a:gdLst/>
            <a:ahLst/>
            <a:cxnLst/>
            <a:rect l="l" t="t" r="r" b="b"/>
            <a:pathLst>
              <a:path h="424180">
                <a:moveTo>
                  <a:pt x="0" y="0"/>
                </a:moveTo>
                <a:lnTo>
                  <a:pt x="0" y="424179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75014" y="1935162"/>
            <a:ext cx="1325880" cy="0"/>
          </a:xfrm>
          <a:custGeom>
            <a:avLst/>
            <a:gdLst/>
            <a:ahLst/>
            <a:cxnLst/>
            <a:rect l="l" t="t" r="r" b="b"/>
            <a:pathLst>
              <a:path w="1325879">
                <a:moveTo>
                  <a:pt x="0" y="0"/>
                </a:moveTo>
                <a:lnTo>
                  <a:pt x="1325892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64914" y="1941537"/>
            <a:ext cx="0" cy="788670"/>
          </a:xfrm>
          <a:custGeom>
            <a:avLst/>
            <a:gdLst/>
            <a:ahLst/>
            <a:cxnLst/>
            <a:rect l="l" t="t" r="r" b="b"/>
            <a:pathLst>
              <a:path h="788669">
                <a:moveTo>
                  <a:pt x="0" y="0"/>
                </a:moveTo>
                <a:lnTo>
                  <a:pt x="0" y="78867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58564" y="1935187"/>
            <a:ext cx="1169035" cy="0"/>
          </a:xfrm>
          <a:custGeom>
            <a:avLst/>
            <a:gdLst/>
            <a:ahLst/>
            <a:cxnLst/>
            <a:rect l="l" t="t" r="r" b="b"/>
            <a:pathLst>
              <a:path w="1169035">
                <a:moveTo>
                  <a:pt x="0" y="0"/>
                </a:moveTo>
                <a:lnTo>
                  <a:pt x="1168908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76094" y="4915255"/>
            <a:ext cx="542925" cy="0"/>
          </a:xfrm>
          <a:custGeom>
            <a:avLst/>
            <a:gdLst/>
            <a:ahLst/>
            <a:cxnLst/>
            <a:rect l="l" t="t" r="r" b="b"/>
            <a:pathLst>
              <a:path w="542925">
                <a:moveTo>
                  <a:pt x="0" y="0"/>
                </a:moveTo>
                <a:lnTo>
                  <a:pt x="542620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82444" y="3444595"/>
            <a:ext cx="0" cy="1464310"/>
          </a:xfrm>
          <a:custGeom>
            <a:avLst/>
            <a:gdLst/>
            <a:ahLst/>
            <a:cxnLst/>
            <a:rect l="l" t="t" r="r" b="b"/>
            <a:pathLst>
              <a:path h="1464310">
                <a:moveTo>
                  <a:pt x="0" y="0"/>
                </a:moveTo>
                <a:lnTo>
                  <a:pt x="0" y="146431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76094" y="3438245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303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653870" y="4677829"/>
            <a:ext cx="227965" cy="0"/>
          </a:xfrm>
          <a:custGeom>
            <a:avLst/>
            <a:gdLst/>
            <a:ahLst/>
            <a:cxnLst/>
            <a:rect l="l" t="t" r="r" b="b"/>
            <a:pathLst>
              <a:path w="227964">
                <a:moveTo>
                  <a:pt x="0" y="0"/>
                </a:moveTo>
                <a:lnTo>
                  <a:pt x="227685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27013" y="3495624"/>
            <a:ext cx="0" cy="1158240"/>
          </a:xfrm>
          <a:custGeom>
            <a:avLst/>
            <a:gdLst/>
            <a:ahLst/>
            <a:cxnLst/>
            <a:rect l="l" t="t" r="r" b="b"/>
            <a:pathLst>
              <a:path h="1158239">
                <a:moveTo>
                  <a:pt x="0" y="0"/>
                </a:moveTo>
                <a:lnTo>
                  <a:pt x="0" y="1158239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51715" y="3489274"/>
            <a:ext cx="281940" cy="0"/>
          </a:xfrm>
          <a:custGeom>
            <a:avLst/>
            <a:gdLst/>
            <a:ahLst/>
            <a:cxnLst/>
            <a:rect l="l" t="t" r="r" b="b"/>
            <a:pathLst>
              <a:path w="281939">
                <a:moveTo>
                  <a:pt x="0" y="0"/>
                </a:moveTo>
                <a:lnTo>
                  <a:pt x="281647" y="0"/>
                </a:lnTo>
              </a:path>
            </a:pathLst>
          </a:custGeom>
          <a:ln w="13970">
            <a:solidFill>
              <a:srgbClr val="25AA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04203" y="8272343"/>
            <a:ext cx="808914" cy="46034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20458" y="8760208"/>
            <a:ext cx="1304194" cy="6819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スライド番号プレースホルダー 6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6</a:t>
            </a:fld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3578" y="5986634"/>
            <a:ext cx="6480175" cy="1756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ど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こ</a:t>
            </a: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カ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メ</a:t>
            </a:r>
            <a:r>
              <a:rPr sz="1125" b="1" spc="-165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®</a:t>
            </a:r>
            <a:r>
              <a:rPr sz="1125" b="1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25" b="1" spc="89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55" dirty="0">
                <a:solidFill>
                  <a:srgbClr val="231F20"/>
                </a:solidFill>
                <a:latin typeface="Microsoft JhengHei"/>
                <a:cs typeface="Microsoft JhengHei"/>
              </a:rPr>
              <a:t>ア</a:t>
            </a:r>
            <a:r>
              <a:rPr sz="1500" b="1" spc="-110" dirty="0">
                <a:solidFill>
                  <a:srgbClr val="231F20"/>
                </a:solidFill>
                <a:latin typeface="Microsoft JhengHei"/>
                <a:cs typeface="Microsoft JhengHei"/>
              </a:rPr>
              <a:t>ド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500" b="1" spc="-180" dirty="0">
                <a:solidFill>
                  <a:srgbClr val="231F20"/>
                </a:solidFill>
                <a:latin typeface="Microsoft JhengHei"/>
                <a:cs typeface="Microsoft JhengHei"/>
              </a:rPr>
              <a:t>ン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  <a:p>
            <a:pPr marL="41910" marR="5080" indent="-10160">
              <a:lnSpc>
                <a:spcPct val="159700"/>
              </a:lnSpc>
              <a:spcBef>
                <a:spcPts val="550"/>
              </a:spcBef>
            </a:pPr>
            <a:r>
              <a:rPr sz="1200" spc="-8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社運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200" spc="-270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200" spc="-355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27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900" spc="-142" baseline="5555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200" spc="-459" dirty="0">
                <a:solidFill>
                  <a:srgbClr val="231F20"/>
                </a:solidFill>
                <a:latin typeface="PMingLiU"/>
                <a:cs typeface="PMingLiU"/>
              </a:rPr>
              <a:t>ウ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24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徹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底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た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低遅延</a:t>
            </a:r>
            <a:r>
              <a:rPr sz="1200" spc="-6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155" dirty="0">
                <a:solidFill>
                  <a:srgbClr val="231F20"/>
                </a:solidFill>
                <a:latin typeface="PMingLiU"/>
                <a:cs typeface="PMingLiU"/>
              </a:rPr>
              <a:t>3G/4</a:t>
            </a:r>
            <a:r>
              <a:rPr sz="1200" spc="135" dirty="0">
                <a:solidFill>
                  <a:srgbClr val="231F20"/>
                </a:solidFill>
                <a:latin typeface="PMingLiU"/>
                <a:cs typeface="PMingLiU"/>
              </a:rPr>
              <a:t>G</a:t>
            </a:r>
            <a:r>
              <a:rPr sz="1200" spc="-305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状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態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遅延要</a:t>
            </a:r>
            <a:r>
              <a:rPr sz="1200" spc="-95" dirty="0">
                <a:solidFill>
                  <a:srgbClr val="231F20"/>
                </a:solidFill>
                <a:latin typeface="PMingLiU"/>
                <a:cs typeface="PMingLiU"/>
              </a:rPr>
              <a:t>素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14" dirty="0">
                <a:solidFill>
                  <a:srgbClr val="231F20"/>
                </a:solidFill>
                <a:latin typeface="PMingLiU"/>
                <a:cs typeface="PMingLiU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け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PMingLiU"/>
                <a:cs typeface="PMingLiU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200" spc="25" dirty="0">
                <a:solidFill>
                  <a:srgbClr val="231F20"/>
                </a:solidFill>
                <a:latin typeface="PMingLiU"/>
                <a:cs typeface="PMingLiU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35" dirty="0">
                <a:solidFill>
                  <a:srgbClr val="231F20"/>
                </a:solidFill>
                <a:latin typeface="PMingLiU"/>
                <a:cs typeface="PMingLiU"/>
              </a:rPr>
              <a:t>2秒程</a:t>
            </a:r>
            <a:r>
              <a:rPr sz="1200" spc="-45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動画配信。 </a:t>
            </a:r>
            <a:r>
              <a:rPr sz="1200" spc="95" dirty="0">
                <a:solidFill>
                  <a:srgbClr val="231F20"/>
                </a:solidFill>
                <a:latin typeface="PMingLiU"/>
                <a:cs typeface="PMingLiU"/>
              </a:rPr>
              <a:t>http</a:t>
            </a:r>
            <a:r>
              <a:rPr sz="1200" spc="4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暗号化配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200" spc="-22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複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数の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拠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点で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双方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向の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会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話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38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r>
              <a:rPr sz="1200" spc="80" dirty="0">
                <a:solidFill>
                  <a:srgbClr val="231F20"/>
                </a:solidFill>
                <a:latin typeface="PMingLiU"/>
                <a:cs typeface="PMingLiU"/>
              </a:rPr>
              <a:t>超低遅延200msec程</a:t>
            </a:r>
            <a:r>
              <a:rPr sz="1200" spc="30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</a:t>
            </a:r>
            <a:r>
              <a:rPr sz="1200" spc="65" dirty="0">
                <a:solidFill>
                  <a:srgbClr val="231F20"/>
                </a:solidFill>
                <a:latin typeface="PMingLiU"/>
                <a:cs typeface="PMingLiU"/>
              </a:rPr>
              <a:t>CI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200" spc="85" dirty="0">
                <a:solidFill>
                  <a:srgbClr val="231F20"/>
                </a:solidFill>
                <a:latin typeface="PMingLiU"/>
                <a:cs typeface="PMingLiU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D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通信環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境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PMingLiU"/>
                <a:cs typeface="PMingLiU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柔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軟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配信可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能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1200">
              <a:latin typeface="PMingLiU"/>
              <a:cs typeface="PMingLiU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2104" y="7898521"/>
            <a:ext cx="2700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600" spc="-7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クリ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600" spc="-18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外の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要</a:t>
            </a:r>
            <a:r>
              <a:rPr sz="600" spc="-1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31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9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3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5541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5541" y="355041"/>
            <a:ext cx="1606905" cy="440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5541" y="355041"/>
            <a:ext cx="160718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290" marR="85090" indent="-10160">
              <a:lnSpc>
                <a:spcPct val="104200"/>
              </a:lnSpc>
            </a:pP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某</a:t>
            </a:r>
            <a:r>
              <a:rPr sz="1200" b="1" spc="-660" dirty="0">
                <a:solidFill>
                  <a:srgbClr val="FFFFFF"/>
                </a:solidFill>
                <a:latin typeface="Microsoft JhengHei"/>
                <a:cs typeface="Microsoft JhengHei"/>
              </a:rPr>
              <a:t>、</a:t>
            </a: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学習塾では生徒の</a:t>
            </a:r>
            <a:r>
              <a:rPr sz="120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 募集に苦</a:t>
            </a:r>
            <a:r>
              <a:rPr sz="1200" b="1" spc="-200" dirty="0">
                <a:solidFill>
                  <a:srgbClr val="FFFFFF"/>
                </a:solidFill>
                <a:latin typeface="Microsoft JhengHei"/>
                <a:cs typeface="Microsoft JhengHei"/>
              </a:rPr>
              <a:t>労</a:t>
            </a:r>
            <a:r>
              <a:rPr sz="120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し</a:t>
            </a:r>
            <a:r>
              <a:rPr sz="120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ていた。</a:t>
            </a:r>
            <a:endParaRPr sz="1200">
              <a:latin typeface="Microsoft JhengHei"/>
              <a:cs typeface="Microsoft JhengHe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89899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89899" y="355041"/>
            <a:ext cx="1606905" cy="440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89899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marR="125095" indent="100965">
              <a:lnSpc>
                <a:spcPct val="104200"/>
              </a:lnSpc>
            </a:pPr>
            <a:r>
              <a:rPr sz="1150" b="1" spc="-5" dirty="0">
                <a:solidFill>
                  <a:srgbClr val="FFFFFF"/>
                </a:solidFill>
                <a:latin typeface="Microsoft JhengHei"/>
                <a:cs typeface="Microsoft JhengHei"/>
              </a:rPr>
              <a:t>e</a:t>
            </a:r>
            <a:r>
              <a:rPr sz="1150" b="1" spc="-22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-225" dirty="0">
                <a:solidFill>
                  <a:srgbClr val="FFFFFF"/>
                </a:solidFill>
                <a:latin typeface="Microsoft JhengHei"/>
                <a:cs typeface="Microsoft JhengHei"/>
              </a:rPr>
              <a:t>チャ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ーは便利</a:t>
            </a:r>
            <a:r>
              <a:rPr sz="1150" b="1" spc="-75" dirty="0">
                <a:solidFill>
                  <a:srgbClr val="FFFFFF"/>
                </a:solidFill>
                <a:latin typeface="Microsoft JhengHei"/>
                <a:cs typeface="Microsoft JhengHei"/>
              </a:rPr>
              <a:t> だ</a:t>
            </a:r>
            <a:r>
              <a:rPr sz="115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け</a:t>
            </a:r>
            <a:r>
              <a:rPr sz="1150" b="1" spc="-130" dirty="0">
                <a:solidFill>
                  <a:srgbClr val="FFFFFF"/>
                </a:solidFill>
                <a:latin typeface="Microsoft JhengHei"/>
                <a:cs typeface="Microsoft JhengHei"/>
              </a:rPr>
              <a:t>ど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遅</a:t>
            </a:r>
            <a:r>
              <a:rPr sz="1150" b="1" spc="-200" dirty="0">
                <a:solidFill>
                  <a:srgbClr val="FFFFFF"/>
                </a:solidFill>
                <a:latin typeface="Microsoft JhengHei"/>
                <a:cs typeface="Microsoft JhengHei"/>
              </a:rPr>
              <a:t>刻</a:t>
            </a:r>
            <a:r>
              <a:rPr sz="1150" b="1" spc="-195" dirty="0">
                <a:solidFill>
                  <a:srgbClr val="FFFFFF"/>
                </a:solidFill>
                <a:latin typeface="Microsoft JhengHei"/>
                <a:cs typeface="Microsoft JhengHei"/>
              </a:rPr>
              <a:t>し</a:t>
            </a:r>
            <a:r>
              <a:rPr sz="1150" b="1" spc="-120" dirty="0">
                <a:solidFill>
                  <a:srgbClr val="FFFFFF"/>
                </a:solidFill>
                <a:latin typeface="Microsoft JhengHei"/>
                <a:cs typeface="Microsoft JhengHei"/>
              </a:rPr>
              <a:t>た場合は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34257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5" h="441325">
                <a:moveTo>
                  <a:pt x="0" y="440880"/>
                </a:moveTo>
                <a:lnTo>
                  <a:pt x="1606905" y="440880"/>
                </a:lnTo>
                <a:lnTo>
                  <a:pt x="1606905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34257" y="355041"/>
            <a:ext cx="1606905" cy="4408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834257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10" marR="313055" indent="56515">
              <a:lnSpc>
                <a:spcPct val="104200"/>
              </a:lnSpc>
            </a:pPr>
            <a:r>
              <a:rPr sz="115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タ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イム</a:t>
            </a:r>
            <a:r>
              <a:rPr sz="1150" b="1" spc="-70" dirty="0">
                <a:solidFill>
                  <a:srgbClr val="FFFFFF"/>
                </a:solidFill>
                <a:latin typeface="Microsoft JhengHei"/>
                <a:cs typeface="Microsoft JhengHei"/>
              </a:rPr>
              <a:t>シ</a:t>
            </a:r>
            <a:r>
              <a:rPr sz="1150" b="1" spc="-204" dirty="0">
                <a:solidFill>
                  <a:srgbClr val="FFFFFF"/>
                </a:solidFill>
                <a:latin typeface="Microsoft JhengHei"/>
                <a:cs typeface="Microsoft JhengHei"/>
              </a:rPr>
              <a:t>フ</a:t>
            </a:r>
            <a:r>
              <a:rPr sz="1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ト </a:t>
            </a:r>
            <a:r>
              <a:rPr sz="1150" b="1" spc="-65" dirty="0">
                <a:solidFill>
                  <a:srgbClr val="FFFFFF"/>
                </a:solidFill>
                <a:latin typeface="Microsoft JhengHei"/>
                <a:cs typeface="Microsoft JhengHei"/>
              </a:rPr>
              <a:t>プ</a:t>
            </a:r>
            <a:r>
              <a:rPr sz="1150" b="1" spc="-9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</a:t>
            </a:r>
            <a:r>
              <a:rPr sz="1150" b="1" spc="-114" dirty="0">
                <a:solidFill>
                  <a:srgbClr val="FFFFFF"/>
                </a:solidFill>
                <a:latin typeface="Microsoft JhengHei"/>
                <a:cs typeface="Microsoft JhengHei"/>
              </a:rPr>
              <a:t>バ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ッ</a:t>
            </a:r>
            <a:r>
              <a:rPr sz="1150" b="1" spc="-6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190" dirty="0">
                <a:solidFill>
                  <a:srgbClr val="FFFFFF"/>
                </a:solidFill>
                <a:latin typeface="Microsoft JhengHei"/>
                <a:cs typeface="Microsoft JhengHei"/>
              </a:rPr>
              <a:t>1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578627" y="355041"/>
            <a:ext cx="1607185" cy="441325"/>
          </a:xfrm>
          <a:custGeom>
            <a:avLst/>
            <a:gdLst/>
            <a:ahLst/>
            <a:cxnLst/>
            <a:rect l="l" t="t" r="r" b="b"/>
            <a:pathLst>
              <a:path w="1607184" h="441325">
                <a:moveTo>
                  <a:pt x="0" y="440880"/>
                </a:moveTo>
                <a:lnTo>
                  <a:pt x="1606892" y="440880"/>
                </a:lnTo>
                <a:lnTo>
                  <a:pt x="1606892" y="0"/>
                </a:lnTo>
                <a:lnTo>
                  <a:pt x="0" y="0"/>
                </a:lnTo>
                <a:lnTo>
                  <a:pt x="0" y="440880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78627" y="355041"/>
            <a:ext cx="1606892" cy="440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578627" y="355041"/>
            <a:ext cx="1607185" cy="355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310" marR="313055" indent="56515">
              <a:lnSpc>
                <a:spcPct val="104200"/>
              </a:lnSpc>
            </a:pPr>
            <a:r>
              <a:rPr sz="1150" b="1" spc="-105" dirty="0">
                <a:solidFill>
                  <a:srgbClr val="FFFFFF"/>
                </a:solidFill>
                <a:latin typeface="Microsoft JhengHei"/>
                <a:cs typeface="Microsoft JhengHei"/>
              </a:rPr>
              <a:t>タ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イム</a:t>
            </a:r>
            <a:r>
              <a:rPr sz="1150" b="1" spc="-70" dirty="0">
                <a:solidFill>
                  <a:srgbClr val="FFFFFF"/>
                </a:solidFill>
                <a:latin typeface="Microsoft JhengHei"/>
                <a:cs typeface="Microsoft JhengHei"/>
              </a:rPr>
              <a:t>シ</a:t>
            </a:r>
            <a:r>
              <a:rPr sz="1150" b="1" spc="-204" dirty="0">
                <a:solidFill>
                  <a:srgbClr val="FFFFFF"/>
                </a:solidFill>
                <a:latin typeface="Microsoft JhengHei"/>
                <a:cs typeface="Microsoft JhengHei"/>
              </a:rPr>
              <a:t>フ</a:t>
            </a:r>
            <a:r>
              <a:rPr sz="1150" b="1" dirty="0">
                <a:solidFill>
                  <a:srgbClr val="FFFFFF"/>
                </a:solidFill>
                <a:latin typeface="Microsoft JhengHei"/>
                <a:cs typeface="Microsoft JhengHei"/>
              </a:rPr>
              <a:t>ト </a:t>
            </a:r>
            <a:r>
              <a:rPr sz="1150" b="1" spc="-65" dirty="0">
                <a:solidFill>
                  <a:srgbClr val="FFFFFF"/>
                </a:solidFill>
                <a:latin typeface="Microsoft JhengHei"/>
                <a:cs typeface="Microsoft JhengHei"/>
              </a:rPr>
              <a:t>プ</a:t>
            </a:r>
            <a:r>
              <a:rPr sz="1150" b="1" spc="-90" dirty="0">
                <a:solidFill>
                  <a:srgbClr val="FFFFFF"/>
                </a:solidFill>
                <a:latin typeface="Microsoft JhengHei"/>
                <a:cs typeface="Microsoft JhengHei"/>
              </a:rPr>
              <a:t>レ</a:t>
            </a:r>
            <a:r>
              <a:rPr sz="1150" b="1" spc="-35" dirty="0">
                <a:solidFill>
                  <a:srgbClr val="FFFFFF"/>
                </a:solidFill>
                <a:latin typeface="Microsoft JhengHei"/>
                <a:cs typeface="Microsoft JhengHei"/>
              </a:rPr>
              <a:t>イ</a:t>
            </a:r>
            <a:r>
              <a:rPr sz="1150" b="1" spc="-114" dirty="0">
                <a:solidFill>
                  <a:srgbClr val="FFFFFF"/>
                </a:solidFill>
                <a:latin typeface="Microsoft JhengHei"/>
                <a:cs typeface="Microsoft JhengHei"/>
              </a:rPr>
              <a:t>バ</a:t>
            </a:r>
            <a:r>
              <a:rPr sz="1150" b="1" spc="-170" dirty="0">
                <a:solidFill>
                  <a:srgbClr val="FFFFFF"/>
                </a:solidFill>
                <a:latin typeface="Microsoft JhengHei"/>
                <a:cs typeface="Microsoft JhengHei"/>
              </a:rPr>
              <a:t>ッ</a:t>
            </a:r>
            <a:r>
              <a:rPr sz="1150" b="1" spc="-60" dirty="0">
                <a:solidFill>
                  <a:srgbClr val="FFFFFF"/>
                </a:solidFill>
                <a:latin typeface="Microsoft JhengHei"/>
                <a:cs typeface="Microsoft JhengHei"/>
              </a:rPr>
              <a:t>ク</a:t>
            </a:r>
            <a:r>
              <a:rPr sz="1150" b="1" spc="190" dirty="0">
                <a:solidFill>
                  <a:srgbClr val="FFFFFF"/>
                </a:solidFill>
                <a:latin typeface="Microsoft JhengHei"/>
                <a:cs typeface="Microsoft JhengHei"/>
              </a:rPr>
              <a:t>2</a:t>
            </a:r>
            <a:endParaRPr sz="1150" dirty="0">
              <a:latin typeface="Microsoft JhengHei"/>
              <a:cs typeface="Microsoft JhengHe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5541" y="868997"/>
            <a:ext cx="1606905" cy="1132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541" y="2081390"/>
            <a:ext cx="1606905" cy="1132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5541" y="3293770"/>
            <a:ext cx="1606905" cy="1132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5541" y="4506150"/>
            <a:ext cx="1606905" cy="11324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89899" y="868997"/>
            <a:ext cx="1606905" cy="11324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89899" y="2081390"/>
            <a:ext cx="1606905" cy="1132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89899" y="3293770"/>
            <a:ext cx="1606905" cy="11324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89899" y="4506150"/>
            <a:ext cx="1606905" cy="113242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34257" y="868997"/>
            <a:ext cx="1606905" cy="11324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834257" y="2081390"/>
            <a:ext cx="1606905" cy="11324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34257" y="3293770"/>
            <a:ext cx="1606905" cy="11324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834257" y="4506150"/>
            <a:ext cx="1606905" cy="113242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78627" y="868997"/>
            <a:ext cx="1606892" cy="11324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78627" y="2081390"/>
            <a:ext cx="1606892" cy="11324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78627" y="3293770"/>
            <a:ext cx="1606892" cy="11324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78627" y="4506150"/>
            <a:ext cx="1606892" cy="11324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7862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584977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57862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79170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578627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58497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78627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79170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578627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584977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578627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179170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78627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584977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78627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79170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34257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40607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34257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34812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34257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40607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34257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434812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834257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840607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834257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434812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34257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840607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34257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34812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089899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096249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089899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690442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89899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96249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89899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90442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089899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96249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89899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90442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89899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96249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089899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690442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45528" y="199548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51878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45528" y="875347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946084" y="881697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45528" y="320788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51878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45528" y="20877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946084" y="209409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45528" y="442026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51878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45528" y="330012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946084" y="330647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45528" y="563264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51878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345528" y="4512500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46084" y="4518850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2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19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20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22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121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7</a:t>
            </a:fld>
            <a:endParaRPr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4640" y="317530"/>
            <a:ext cx="5859145" cy="636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600"/>
              </a:lnSpc>
            </a:pPr>
            <a:r>
              <a:rPr sz="4800" b="1" spc="-630" dirty="0">
                <a:solidFill>
                  <a:srgbClr val="FFFFFF"/>
                </a:solidFill>
                <a:latin typeface="游明朝 Demibold"/>
                <a:cs typeface="游明朝 Demibold"/>
              </a:rPr>
              <a:t>ウ</a:t>
            </a:r>
            <a:r>
              <a:rPr sz="4800" b="1" spc="-675" dirty="0">
                <a:solidFill>
                  <a:srgbClr val="FFFFFF"/>
                </a:solidFill>
                <a:latin typeface="游明朝 Demibold"/>
                <a:cs typeface="游明朝 Demibold"/>
              </a:rPr>
              <a:t>ェ</a:t>
            </a:r>
            <a:r>
              <a:rPr sz="4800" b="1" spc="-340" dirty="0">
                <a:solidFill>
                  <a:srgbClr val="FFFFFF"/>
                </a:solidFill>
                <a:latin typeface="游明朝 Demibold"/>
                <a:cs typeface="游明朝 Demibold"/>
              </a:rPr>
              <a:t>ビ</a:t>
            </a:r>
            <a:r>
              <a:rPr sz="4800" b="1" spc="-180" dirty="0">
                <a:solidFill>
                  <a:srgbClr val="FFFFFF"/>
                </a:solidFill>
                <a:latin typeface="游明朝 Demibold"/>
                <a:cs typeface="游明朝 Demibold"/>
              </a:rPr>
              <a:t>ナ</a:t>
            </a:r>
            <a:r>
              <a:rPr sz="48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ー</a:t>
            </a:r>
            <a:r>
              <a:rPr sz="4800" b="1" spc="-775" dirty="0">
                <a:solidFill>
                  <a:srgbClr val="FFFFFF"/>
                </a:solidFill>
                <a:latin typeface="游明朝 Demibold"/>
                <a:cs typeface="游明朝 Demibold"/>
              </a:rPr>
              <a:t> </a:t>
            </a:r>
            <a:r>
              <a:rPr sz="3600" b="1" spc="-385" dirty="0">
                <a:solidFill>
                  <a:srgbClr val="FFFFFF"/>
                </a:solidFill>
                <a:latin typeface="游明朝 Demibold"/>
                <a:cs typeface="游明朝 Demibold"/>
              </a:rPr>
              <a:t>ソ</a:t>
            </a:r>
            <a:r>
              <a:rPr sz="3600" b="1" spc="-680" dirty="0">
                <a:solidFill>
                  <a:srgbClr val="FFFFFF"/>
                </a:solidFill>
                <a:latin typeface="游明朝 Demibold"/>
                <a:cs typeface="游明朝 Demibold"/>
              </a:rPr>
              <a:t>リ</a:t>
            </a:r>
            <a:r>
              <a:rPr sz="3600" b="1" spc="-445" dirty="0">
                <a:solidFill>
                  <a:srgbClr val="FFFFFF"/>
                </a:solidFill>
                <a:latin typeface="游明朝 Demibold"/>
                <a:cs typeface="游明朝 Demibold"/>
              </a:rPr>
              <a:t>ュ</a:t>
            </a:r>
            <a:r>
              <a:rPr sz="3600" b="1" spc="-245" dirty="0">
                <a:solidFill>
                  <a:srgbClr val="FFFFFF"/>
                </a:solidFill>
                <a:latin typeface="游明朝 Demibold"/>
                <a:cs typeface="游明朝 Demibold"/>
              </a:rPr>
              <a:t>ー</a:t>
            </a:r>
            <a:r>
              <a:rPr sz="3600" b="1" spc="-330" dirty="0">
                <a:solidFill>
                  <a:srgbClr val="FFFFFF"/>
                </a:solidFill>
                <a:latin typeface="游明朝 Demibold"/>
                <a:cs typeface="游明朝 Demibold"/>
              </a:rPr>
              <a:t>シ</a:t>
            </a:r>
            <a:r>
              <a:rPr sz="3600" b="1" spc="-530" dirty="0">
                <a:solidFill>
                  <a:srgbClr val="FFFFFF"/>
                </a:solidFill>
                <a:latin typeface="游明朝 Demibold"/>
                <a:cs typeface="游明朝 Demibold"/>
              </a:rPr>
              <a:t>ョ</a:t>
            </a:r>
            <a:r>
              <a:rPr sz="3600" b="1" dirty="0">
                <a:solidFill>
                  <a:srgbClr val="FFFFFF"/>
                </a:solidFill>
                <a:latin typeface="游明朝 Demibold"/>
                <a:cs typeface="游明朝 Demibold"/>
              </a:rPr>
              <a:t>ン</a:t>
            </a:r>
            <a:endParaRPr sz="3600">
              <a:latin typeface="游明朝 Demibold"/>
              <a:cs typeface="游明朝 D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39143" y="2692298"/>
            <a:ext cx="1697989" cy="4515485"/>
          </a:xfrm>
          <a:custGeom>
            <a:avLst/>
            <a:gdLst/>
            <a:ahLst/>
            <a:cxnLst/>
            <a:rect l="l" t="t" r="r" b="b"/>
            <a:pathLst>
              <a:path w="1697990" h="4515484">
                <a:moveTo>
                  <a:pt x="1599450" y="0"/>
                </a:moveTo>
                <a:lnTo>
                  <a:pt x="0" y="4480306"/>
                </a:lnTo>
                <a:lnTo>
                  <a:pt x="98272" y="4515383"/>
                </a:lnTo>
                <a:lnTo>
                  <a:pt x="1697697" y="35090"/>
                </a:lnTo>
                <a:lnTo>
                  <a:pt x="1599450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93230" y="25793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4">
                <a:moveTo>
                  <a:pt x="141084" y="0"/>
                </a:moveTo>
                <a:lnTo>
                  <a:pt x="0" y="96786"/>
                </a:lnTo>
                <a:lnTo>
                  <a:pt x="188988" y="164236"/>
                </a:lnTo>
                <a:lnTo>
                  <a:pt x="141084" y="0"/>
                </a:lnTo>
                <a:close/>
              </a:path>
            </a:pathLst>
          </a:custGeom>
          <a:solidFill>
            <a:srgbClr val="3FAE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70524" y="3179317"/>
            <a:ext cx="1539240" cy="4070985"/>
          </a:xfrm>
          <a:custGeom>
            <a:avLst/>
            <a:gdLst/>
            <a:ahLst/>
            <a:cxnLst/>
            <a:rect l="l" t="t" r="r" b="b"/>
            <a:pathLst>
              <a:path w="1539240" h="4070984">
                <a:moveTo>
                  <a:pt x="1440789" y="0"/>
                </a:moveTo>
                <a:lnTo>
                  <a:pt x="0" y="4035831"/>
                </a:lnTo>
                <a:lnTo>
                  <a:pt x="98285" y="4070921"/>
                </a:lnTo>
                <a:lnTo>
                  <a:pt x="1539036" y="35090"/>
                </a:lnTo>
                <a:lnTo>
                  <a:pt x="1440789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5185" y="7198969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891" y="164236"/>
                </a:lnTo>
                <a:lnTo>
                  <a:pt x="188963" y="67475"/>
                </a:lnTo>
                <a:lnTo>
                  <a:pt x="0" y="0"/>
                </a:lnTo>
                <a:close/>
              </a:path>
            </a:pathLst>
          </a:custGeom>
          <a:solidFill>
            <a:srgbClr val="D84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28132" y="2870555"/>
            <a:ext cx="1618615" cy="4293235"/>
          </a:xfrm>
          <a:custGeom>
            <a:avLst/>
            <a:gdLst/>
            <a:ahLst/>
            <a:cxnLst/>
            <a:rect l="l" t="t" r="r" b="b"/>
            <a:pathLst>
              <a:path w="1618615" h="4293234">
                <a:moveTo>
                  <a:pt x="1520113" y="0"/>
                </a:moveTo>
                <a:lnTo>
                  <a:pt x="0" y="4258068"/>
                </a:lnTo>
                <a:lnTo>
                  <a:pt x="98259" y="4293146"/>
                </a:lnTo>
                <a:lnTo>
                  <a:pt x="1618386" y="35077"/>
                </a:lnTo>
                <a:lnTo>
                  <a:pt x="1520113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82793" y="7112431"/>
            <a:ext cx="189230" cy="164465"/>
          </a:xfrm>
          <a:custGeom>
            <a:avLst/>
            <a:gdLst/>
            <a:ahLst/>
            <a:cxnLst/>
            <a:rect l="l" t="t" r="r" b="b"/>
            <a:pathLst>
              <a:path w="189229" h="164465">
                <a:moveTo>
                  <a:pt x="0" y="0"/>
                </a:moveTo>
                <a:lnTo>
                  <a:pt x="47904" y="164249"/>
                </a:lnTo>
                <a:lnTo>
                  <a:pt x="188937" y="67462"/>
                </a:lnTo>
                <a:lnTo>
                  <a:pt x="0" y="0"/>
                </a:lnTo>
                <a:close/>
              </a:path>
            </a:pathLst>
          </a:custGeom>
          <a:solidFill>
            <a:srgbClr val="527E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3080" y="615467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43080" y="6154673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9008"/>
                </a:lnTo>
                <a:lnTo>
                  <a:pt x="95275" y="105562"/>
                </a:lnTo>
                <a:lnTo>
                  <a:pt x="95275" y="0"/>
                </a:lnTo>
                <a:lnTo>
                  <a:pt x="189636" y="0"/>
                </a:lnTo>
                <a:lnTo>
                  <a:pt x="189636" y="104647"/>
                </a:lnTo>
                <a:lnTo>
                  <a:pt x="371132" y="104647"/>
                </a:lnTo>
                <a:lnTo>
                  <a:pt x="371132" y="199923"/>
                </a:lnTo>
                <a:lnTo>
                  <a:pt x="134670" y="199923"/>
                </a:lnTo>
                <a:lnTo>
                  <a:pt x="95275" y="238836"/>
                </a:lnTo>
                <a:lnTo>
                  <a:pt x="95275" y="291998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0372" y="6203429"/>
            <a:ext cx="367385" cy="37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284" y="6203429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31" y="94361"/>
                </a:moveTo>
                <a:lnTo>
                  <a:pt x="0" y="94361"/>
                </a:lnTo>
                <a:lnTo>
                  <a:pt x="0" y="0"/>
                </a:lnTo>
                <a:lnTo>
                  <a:pt x="341731" y="0"/>
                </a:lnTo>
                <a:lnTo>
                  <a:pt x="341731" y="94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0372" y="6418262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85" y="163067"/>
                </a:moveTo>
                <a:lnTo>
                  <a:pt x="73748" y="163067"/>
                </a:lnTo>
                <a:lnTo>
                  <a:pt x="0" y="89776"/>
                </a:lnTo>
                <a:lnTo>
                  <a:pt x="0" y="0"/>
                </a:lnTo>
                <a:lnTo>
                  <a:pt x="94386" y="0"/>
                </a:lnTo>
                <a:lnTo>
                  <a:pt x="94386" y="41236"/>
                </a:lnTo>
                <a:lnTo>
                  <a:pt x="122313" y="69189"/>
                </a:lnTo>
                <a:lnTo>
                  <a:pt x="367385" y="69189"/>
                </a:lnTo>
                <a:lnTo>
                  <a:pt x="367385" y="16306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26" y="146596"/>
                </a:moveTo>
                <a:lnTo>
                  <a:pt x="78333" y="146596"/>
                </a:lnTo>
                <a:lnTo>
                  <a:pt x="52209" y="281736"/>
                </a:lnTo>
                <a:lnTo>
                  <a:pt x="14655" y="281736"/>
                </a:lnTo>
                <a:lnTo>
                  <a:pt x="14655" y="380225"/>
                </a:lnTo>
                <a:lnTo>
                  <a:pt x="127812" y="380225"/>
                </a:lnTo>
                <a:lnTo>
                  <a:pt x="176326" y="146596"/>
                </a:lnTo>
                <a:close/>
              </a:path>
              <a:path w="385445" h="380365">
                <a:moveTo>
                  <a:pt x="385241" y="46761"/>
                </a:moveTo>
                <a:lnTo>
                  <a:pt x="0" y="46761"/>
                </a:lnTo>
                <a:lnTo>
                  <a:pt x="0" y="146596"/>
                </a:lnTo>
                <a:lnTo>
                  <a:pt x="287655" y="146596"/>
                </a:lnTo>
                <a:lnTo>
                  <a:pt x="287655" y="281736"/>
                </a:lnTo>
                <a:lnTo>
                  <a:pt x="240944" y="281736"/>
                </a:lnTo>
                <a:lnTo>
                  <a:pt x="240944" y="380225"/>
                </a:lnTo>
                <a:lnTo>
                  <a:pt x="385241" y="380225"/>
                </a:lnTo>
                <a:lnTo>
                  <a:pt x="385241" y="46761"/>
                </a:lnTo>
                <a:close/>
              </a:path>
              <a:path w="385445" h="380365">
                <a:moveTo>
                  <a:pt x="207035" y="0"/>
                </a:moveTo>
                <a:lnTo>
                  <a:pt x="106260" y="0"/>
                </a:lnTo>
                <a:lnTo>
                  <a:pt x="97104" y="46761"/>
                </a:lnTo>
                <a:lnTo>
                  <a:pt x="197446" y="46761"/>
                </a:lnTo>
                <a:lnTo>
                  <a:pt x="2070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41" y="380225"/>
                </a:moveTo>
                <a:lnTo>
                  <a:pt x="240944" y="380225"/>
                </a:lnTo>
                <a:lnTo>
                  <a:pt x="240944" y="281736"/>
                </a:lnTo>
                <a:lnTo>
                  <a:pt x="287655" y="281736"/>
                </a:lnTo>
                <a:lnTo>
                  <a:pt x="287655" y="146596"/>
                </a:lnTo>
                <a:lnTo>
                  <a:pt x="176326" y="146596"/>
                </a:lnTo>
                <a:lnTo>
                  <a:pt x="127812" y="380225"/>
                </a:lnTo>
                <a:lnTo>
                  <a:pt x="14655" y="380225"/>
                </a:lnTo>
                <a:lnTo>
                  <a:pt x="14655" y="281736"/>
                </a:lnTo>
                <a:lnTo>
                  <a:pt x="52209" y="281736"/>
                </a:lnTo>
                <a:lnTo>
                  <a:pt x="78333" y="146596"/>
                </a:lnTo>
                <a:lnTo>
                  <a:pt x="0" y="146596"/>
                </a:lnTo>
                <a:lnTo>
                  <a:pt x="0" y="46761"/>
                </a:lnTo>
                <a:lnTo>
                  <a:pt x="97104" y="46761"/>
                </a:lnTo>
                <a:lnTo>
                  <a:pt x="106260" y="0"/>
                </a:lnTo>
                <a:lnTo>
                  <a:pt x="207035" y="0"/>
                </a:lnTo>
                <a:lnTo>
                  <a:pt x="197446" y="46761"/>
                </a:lnTo>
                <a:lnTo>
                  <a:pt x="385241" y="46761"/>
                </a:lnTo>
                <a:lnTo>
                  <a:pt x="385241" y="3802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44" y="37134"/>
                </a:moveTo>
                <a:lnTo>
                  <a:pt x="21971" y="37134"/>
                </a:lnTo>
                <a:lnTo>
                  <a:pt x="145173" y="191960"/>
                </a:lnTo>
                <a:lnTo>
                  <a:pt x="68237" y="281736"/>
                </a:lnTo>
                <a:lnTo>
                  <a:pt x="0" y="281736"/>
                </a:lnTo>
                <a:lnTo>
                  <a:pt x="0" y="380225"/>
                </a:lnTo>
                <a:lnTo>
                  <a:pt x="117246" y="380225"/>
                </a:lnTo>
                <a:lnTo>
                  <a:pt x="208407" y="271183"/>
                </a:lnTo>
                <a:lnTo>
                  <a:pt x="330312" y="271183"/>
                </a:lnTo>
                <a:lnTo>
                  <a:pt x="270243" y="197446"/>
                </a:lnTo>
                <a:lnTo>
                  <a:pt x="335670" y="119583"/>
                </a:lnTo>
                <a:lnTo>
                  <a:pt x="207022" y="119583"/>
                </a:lnTo>
                <a:lnTo>
                  <a:pt x="140144" y="37134"/>
                </a:lnTo>
                <a:close/>
              </a:path>
              <a:path w="394970" h="380365">
                <a:moveTo>
                  <a:pt x="330312" y="271183"/>
                </a:moveTo>
                <a:lnTo>
                  <a:pt x="208407" y="271183"/>
                </a:lnTo>
                <a:lnTo>
                  <a:pt x="254190" y="328460"/>
                </a:lnTo>
                <a:lnTo>
                  <a:pt x="376974" y="328460"/>
                </a:lnTo>
                <a:lnTo>
                  <a:pt x="330312" y="271183"/>
                </a:lnTo>
                <a:close/>
              </a:path>
              <a:path w="394970" h="380365">
                <a:moveTo>
                  <a:pt x="394360" y="0"/>
                </a:moveTo>
                <a:lnTo>
                  <a:pt x="309638" y="0"/>
                </a:lnTo>
                <a:lnTo>
                  <a:pt x="207022" y="119583"/>
                </a:lnTo>
                <a:lnTo>
                  <a:pt x="335670" y="119583"/>
                </a:lnTo>
                <a:lnTo>
                  <a:pt x="352221" y="99885"/>
                </a:lnTo>
                <a:lnTo>
                  <a:pt x="394360" y="99885"/>
                </a:lnTo>
                <a:lnTo>
                  <a:pt x="3943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60" y="99885"/>
                </a:moveTo>
                <a:lnTo>
                  <a:pt x="352221" y="99885"/>
                </a:lnTo>
                <a:lnTo>
                  <a:pt x="270243" y="197446"/>
                </a:lnTo>
                <a:lnTo>
                  <a:pt x="376974" y="328460"/>
                </a:lnTo>
                <a:lnTo>
                  <a:pt x="254190" y="328460"/>
                </a:lnTo>
                <a:lnTo>
                  <a:pt x="208407" y="271183"/>
                </a:lnTo>
                <a:lnTo>
                  <a:pt x="117246" y="380225"/>
                </a:lnTo>
                <a:lnTo>
                  <a:pt x="0" y="380225"/>
                </a:lnTo>
                <a:lnTo>
                  <a:pt x="0" y="281736"/>
                </a:lnTo>
                <a:lnTo>
                  <a:pt x="68237" y="281736"/>
                </a:lnTo>
                <a:lnTo>
                  <a:pt x="145173" y="191960"/>
                </a:lnTo>
                <a:lnTo>
                  <a:pt x="21971" y="37134"/>
                </a:lnTo>
                <a:lnTo>
                  <a:pt x="140144" y="37134"/>
                </a:lnTo>
                <a:lnTo>
                  <a:pt x="207022" y="119583"/>
                </a:lnTo>
                <a:lnTo>
                  <a:pt x="309638" y="0"/>
                </a:lnTo>
                <a:lnTo>
                  <a:pt x="394360" y="0"/>
                </a:lnTo>
                <a:lnTo>
                  <a:pt x="394360" y="998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69491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8" y="13295"/>
                </a:lnTo>
                <a:lnTo>
                  <a:pt x="10539" y="42924"/>
                </a:lnTo>
                <a:lnTo>
                  <a:pt x="66" y="83168"/>
                </a:lnTo>
                <a:lnTo>
                  <a:pt x="0" y="85648"/>
                </a:lnTo>
                <a:lnTo>
                  <a:pt x="1243" y="98482"/>
                </a:lnTo>
                <a:lnTo>
                  <a:pt x="17410" y="134027"/>
                </a:lnTo>
                <a:lnTo>
                  <a:pt x="49908" y="158299"/>
                </a:lnTo>
                <a:lnTo>
                  <a:pt x="96173" y="166955"/>
                </a:lnTo>
                <a:lnTo>
                  <a:pt x="109931" y="164119"/>
                </a:lnTo>
                <a:lnTo>
                  <a:pt x="122697" y="159193"/>
                </a:lnTo>
                <a:lnTo>
                  <a:pt x="134303" y="152312"/>
                </a:lnTo>
                <a:lnTo>
                  <a:pt x="135669" y="151155"/>
                </a:lnTo>
                <a:lnTo>
                  <a:pt x="85091" y="151155"/>
                </a:lnTo>
                <a:lnTo>
                  <a:pt x="79112" y="150881"/>
                </a:lnTo>
                <a:lnTo>
                  <a:pt x="42288" y="135149"/>
                </a:lnTo>
                <a:lnTo>
                  <a:pt x="21209" y="98914"/>
                </a:lnTo>
                <a:lnTo>
                  <a:pt x="19587" y="83168"/>
                </a:lnTo>
                <a:lnTo>
                  <a:pt x="20965" y="69788"/>
                </a:lnTo>
                <a:lnTo>
                  <a:pt x="39759" y="35749"/>
                </a:lnTo>
                <a:lnTo>
                  <a:pt x="78437" y="17976"/>
                </a:lnTo>
                <a:lnTo>
                  <a:pt x="95316" y="16898"/>
                </a:lnTo>
                <a:lnTo>
                  <a:pt x="137001" y="16898"/>
                </a:lnTo>
                <a:lnTo>
                  <a:pt x="126985" y="10369"/>
                </a:lnTo>
                <a:lnTo>
                  <a:pt x="114086" y="4737"/>
                </a:lnTo>
                <a:lnTo>
                  <a:pt x="100058" y="1216"/>
                </a:lnTo>
                <a:lnTo>
                  <a:pt x="85091" y="0"/>
                </a:lnTo>
                <a:close/>
              </a:path>
              <a:path w="170179" h="167004">
                <a:moveTo>
                  <a:pt x="137001" y="16898"/>
                </a:moveTo>
                <a:lnTo>
                  <a:pt x="95316" y="16898"/>
                </a:lnTo>
                <a:lnTo>
                  <a:pt x="108440" y="20500"/>
                </a:lnTo>
                <a:lnTo>
                  <a:pt x="120187" y="26724"/>
                </a:lnTo>
                <a:lnTo>
                  <a:pt x="144782" y="58921"/>
                </a:lnTo>
                <a:lnTo>
                  <a:pt x="149921" y="89436"/>
                </a:lnTo>
                <a:lnTo>
                  <a:pt x="147387" y="103839"/>
                </a:lnTo>
                <a:lnTo>
                  <a:pt x="124765" y="137847"/>
                </a:lnTo>
                <a:lnTo>
                  <a:pt x="85091" y="151155"/>
                </a:lnTo>
                <a:lnTo>
                  <a:pt x="135669" y="151155"/>
                </a:lnTo>
                <a:lnTo>
                  <a:pt x="160463" y="121316"/>
                </a:lnTo>
                <a:lnTo>
                  <a:pt x="170084" y="77675"/>
                </a:lnTo>
                <a:lnTo>
                  <a:pt x="167930" y="63434"/>
                </a:lnTo>
                <a:lnTo>
                  <a:pt x="163512" y="50144"/>
                </a:lnTo>
                <a:lnTo>
                  <a:pt x="157019" y="38000"/>
                </a:lnTo>
                <a:lnTo>
                  <a:pt x="148641" y="27194"/>
                </a:lnTo>
                <a:lnTo>
                  <a:pt x="138566" y="17919"/>
                </a:lnTo>
                <a:lnTo>
                  <a:pt x="137001" y="16898"/>
                </a:lnTo>
                <a:close/>
              </a:path>
              <a:path w="170179" h="167004">
                <a:moveTo>
                  <a:pt x="77018" y="40000"/>
                </a:moveTo>
                <a:lnTo>
                  <a:pt x="63712" y="41027"/>
                </a:lnTo>
                <a:lnTo>
                  <a:pt x="53011" y="42621"/>
                </a:lnTo>
                <a:lnTo>
                  <a:pt x="53011" y="127342"/>
                </a:lnTo>
                <a:lnTo>
                  <a:pt x="71350" y="127342"/>
                </a:lnTo>
                <a:lnTo>
                  <a:pt x="79744" y="93064"/>
                </a:lnTo>
                <a:lnTo>
                  <a:pt x="114903" y="93064"/>
                </a:lnTo>
                <a:lnTo>
                  <a:pt x="112129" y="88404"/>
                </a:lnTo>
                <a:lnTo>
                  <a:pt x="103862" y="85648"/>
                </a:lnTo>
                <a:lnTo>
                  <a:pt x="104559" y="84081"/>
                </a:lnTo>
                <a:lnTo>
                  <a:pt x="112300" y="79692"/>
                </a:lnTo>
                <a:lnTo>
                  <a:pt x="71820" y="79692"/>
                </a:lnTo>
                <a:lnTo>
                  <a:pt x="71820" y="54521"/>
                </a:lnTo>
                <a:lnTo>
                  <a:pt x="73648" y="54051"/>
                </a:lnTo>
                <a:lnTo>
                  <a:pt x="77306" y="53606"/>
                </a:lnTo>
                <a:lnTo>
                  <a:pt x="117546" y="53606"/>
                </a:lnTo>
                <a:lnTo>
                  <a:pt x="117505" y="51485"/>
                </a:lnTo>
                <a:lnTo>
                  <a:pt x="107512" y="44014"/>
                </a:lnTo>
                <a:lnTo>
                  <a:pt x="93336" y="40697"/>
                </a:lnTo>
                <a:lnTo>
                  <a:pt x="77018" y="40000"/>
                </a:lnTo>
                <a:close/>
              </a:path>
              <a:path w="170179" h="167004">
                <a:moveTo>
                  <a:pt x="114903" y="93064"/>
                </a:moveTo>
                <a:lnTo>
                  <a:pt x="79744" y="93064"/>
                </a:lnTo>
                <a:lnTo>
                  <a:pt x="92836" y="95704"/>
                </a:lnTo>
                <a:lnTo>
                  <a:pt x="99277" y="106260"/>
                </a:lnTo>
                <a:lnTo>
                  <a:pt x="101620" y="116927"/>
                </a:lnTo>
                <a:lnTo>
                  <a:pt x="103417" y="124142"/>
                </a:lnTo>
                <a:lnTo>
                  <a:pt x="105703" y="127342"/>
                </a:lnTo>
                <a:lnTo>
                  <a:pt x="124931" y="127342"/>
                </a:lnTo>
                <a:lnTo>
                  <a:pt x="123089" y="124142"/>
                </a:lnTo>
                <a:lnTo>
                  <a:pt x="121273" y="119113"/>
                </a:lnTo>
                <a:lnTo>
                  <a:pt x="118530" y="106260"/>
                </a:lnTo>
                <a:lnTo>
                  <a:pt x="116219" y="95275"/>
                </a:lnTo>
                <a:lnTo>
                  <a:pt x="114903" y="93064"/>
                </a:lnTo>
                <a:close/>
              </a:path>
              <a:path w="170179" h="167004">
                <a:moveTo>
                  <a:pt x="117546" y="53606"/>
                </a:moveTo>
                <a:lnTo>
                  <a:pt x="77306" y="53606"/>
                </a:lnTo>
                <a:lnTo>
                  <a:pt x="87178" y="53840"/>
                </a:lnTo>
                <a:lnTo>
                  <a:pt x="97828" y="59348"/>
                </a:lnTo>
                <a:lnTo>
                  <a:pt x="99573" y="73524"/>
                </a:lnTo>
                <a:lnTo>
                  <a:pt x="88118" y="78921"/>
                </a:lnTo>
                <a:lnTo>
                  <a:pt x="71820" y="79692"/>
                </a:lnTo>
                <a:lnTo>
                  <a:pt x="112300" y="79692"/>
                </a:lnTo>
                <a:lnTo>
                  <a:pt x="112866" y="79371"/>
                </a:lnTo>
                <a:lnTo>
                  <a:pt x="117727" y="69591"/>
                </a:lnTo>
                <a:lnTo>
                  <a:pt x="117611" y="56980"/>
                </a:lnTo>
                <a:lnTo>
                  <a:pt x="117546" y="536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1311" y="6252476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085"/>
                </a:moveTo>
                <a:lnTo>
                  <a:pt x="16298" y="25314"/>
                </a:lnTo>
                <a:lnTo>
                  <a:pt x="27753" y="19917"/>
                </a:lnTo>
                <a:lnTo>
                  <a:pt x="26007" y="5741"/>
                </a:lnTo>
                <a:lnTo>
                  <a:pt x="15358" y="234"/>
                </a:lnTo>
                <a:lnTo>
                  <a:pt x="5486" y="0"/>
                </a:lnTo>
                <a:lnTo>
                  <a:pt x="1828" y="444"/>
                </a:lnTo>
                <a:lnTo>
                  <a:pt x="0" y="914"/>
                </a:lnTo>
                <a:lnTo>
                  <a:pt x="0" y="2608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22503" y="6238870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42"/>
                </a:moveTo>
                <a:lnTo>
                  <a:pt x="0" y="2620"/>
                </a:lnTo>
                <a:lnTo>
                  <a:pt x="10701" y="1026"/>
                </a:lnTo>
                <a:lnTo>
                  <a:pt x="24007" y="0"/>
                </a:lnTo>
                <a:lnTo>
                  <a:pt x="40324" y="696"/>
                </a:lnTo>
                <a:lnTo>
                  <a:pt x="54501" y="4013"/>
                </a:lnTo>
                <a:lnTo>
                  <a:pt x="64494" y="11484"/>
                </a:lnTo>
                <a:lnTo>
                  <a:pt x="64838" y="29344"/>
                </a:lnTo>
                <a:lnTo>
                  <a:pt x="59855" y="39370"/>
                </a:lnTo>
                <a:lnTo>
                  <a:pt x="51548" y="44080"/>
                </a:lnTo>
                <a:lnTo>
                  <a:pt x="50850" y="45647"/>
                </a:lnTo>
                <a:lnTo>
                  <a:pt x="59118" y="48403"/>
                </a:lnTo>
                <a:lnTo>
                  <a:pt x="63207" y="55274"/>
                </a:lnTo>
                <a:lnTo>
                  <a:pt x="65519" y="66260"/>
                </a:lnTo>
                <a:lnTo>
                  <a:pt x="68262" y="79112"/>
                </a:lnTo>
                <a:lnTo>
                  <a:pt x="70078" y="84141"/>
                </a:lnTo>
                <a:lnTo>
                  <a:pt x="71920" y="87342"/>
                </a:lnTo>
                <a:lnTo>
                  <a:pt x="52692" y="87342"/>
                </a:lnTo>
                <a:lnTo>
                  <a:pt x="50406" y="84141"/>
                </a:lnTo>
                <a:lnTo>
                  <a:pt x="48577" y="76801"/>
                </a:lnTo>
                <a:lnTo>
                  <a:pt x="46266" y="66260"/>
                </a:lnTo>
                <a:lnTo>
                  <a:pt x="39825" y="55704"/>
                </a:lnTo>
                <a:lnTo>
                  <a:pt x="26733" y="53064"/>
                </a:lnTo>
                <a:lnTo>
                  <a:pt x="18338" y="87342"/>
                </a:lnTo>
                <a:lnTo>
                  <a:pt x="0" y="8734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89078" y="6215768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503" y="134256"/>
                </a:moveTo>
                <a:lnTo>
                  <a:pt x="105177" y="120949"/>
                </a:lnTo>
                <a:lnTo>
                  <a:pt x="127799" y="86940"/>
                </a:lnTo>
                <a:lnTo>
                  <a:pt x="130333" y="72537"/>
                </a:lnTo>
                <a:lnTo>
                  <a:pt x="129049" y="56523"/>
                </a:lnTo>
                <a:lnTo>
                  <a:pt x="110731" y="18452"/>
                </a:lnTo>
                <a:lnTo>
                  <a:pt x="75728" y="0"/>
                </a:lnTo>
                <a:lnTo>
                  <a:pt x="58849" y="1078"/>
                </a:lnTo>
                <a:lnTo>
                  <a:pt x="20171" y="18850"/>
                </a:lnTo>
                <a:lnTo>
                  <a:pt x="1397" y="52692"/>
                </a:lnTo>
                <a:lnTo>
                  <a:pt x="0" y="66270"/>
                </a:lnTo>
                <a:lnTo>
                  <a:pt x="1622" y="82015"/>
                </a:lnTo>
                <a:lnTo>
                  <a:pt x="22700" y="118250"/>
                </a:lnTo>
                <a:lnTo>
                  <a:pt x="59525" y="133983"/>
                </a:lnTo>
                <a:lnTo>
                  <a:pt x="65503" y="1342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69417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6" y="0"/>
                </a:moveTo>
                <a:lnTo>
                  <a:pt x="127060" y="10369"/>
                </a:lnTo>
                <a:lnTo>
                  <a:pt x="157094" y="38000"/>
                </a:lnTo>
                <a:lnTo>
                  <a:pt x="170159" y="77675"/>
                </a:lnTo>
                <a:lnTo>
                  <a:pt x="169071" y="93399"/>
                </a:lnTo>
                <a:lnTo>
                  <a:pt x="153430" y="133236"/>
                </a:lnTo>
                <a:lnTo>
                  <a:pt x="122772" y="159193"/>
                </a:lnTo>
                <a:lnTo>
                  <a:pt x="96248" y="166955"/>
                </a:lnTo>
                <a:lnTo>
                  <a:pt x="79454" y="166073"/>
                </a:lnTo>
                <a:lnTo>
                  <a:pt x="37493" y="151729"/>
                </a:lnTo>
                <a:lnTo>
                  <a:pt x="10155" y="123217"/>
                </a:lnTo>
                <a:lnTo>
                  <a:pt x="0" y="84879"/>
                </a:lnTo>
                <a:lnTo>
                  <a:pt x="1247" y="69788"/>
                </a:lnTo>
                <a:lnTo>
                  <a:pt x="18304" y="31467"/>
                </a:lnTo>
                <a:lnTo>
                  <a:pt x="50842" y="6895"/>
                </a:lnTo>
                <a:lnTo>
                  <a:pt x="85166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98780" y="5351804"/>
            <a:ext cx="365493" cy="53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98780" y="5351804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716"/>
                </a:moveTo>
                <a:lnTo>
                  <a:pt x="6737" y="408907"/>
                </a:lnTo>
                <a:lnTo>
                  <a:pt x="25313" y="445955"/>
                </a:lnTo>
                <a:lnTo>
                  <a:pt x="53268" y="474948"/>
                </a:lnTo>
                <a:lnTo>
                  <a:pt x="241744" y="532245"/>
                </a:lnTo>
                <a:lnTo>
                  <a:pt x="269058" y="536082"/>
                </a:lnTo>
                <a:lnTo>
                  <a:pt x="282083" y="535490"/>
                </a:lnTo>
                <a:lnTo>
                  <a:pt x="327538" y="517910"/>
                </a:lnTo>
                <a:lnTo>
                  <a:pt x="357363" y="479143"/>
                </a:lnTo>
                <a:lnTo>
                  <a:pt x="365467" y="438688"/>
                </a:lnTo>
                <a:lnTo>
                  <a:pt x="365493" y="119698"/>
                </a:lnTo>
                <a:lnTo>
                  <a:pt x="364638" y="104860"/>
                </a:lnTo>
                <a:lnTo>
                  <a:pt x="352663" y="64406"/>
                </a:lnTo>
                <a:lnTo>
                  <a:pt x="328800" y="31875"/>
                </a:lnTo>
                <a:lnTo>
                  <a:pt x="295912" y="9621"/>
                </a:lnTo>
                <a:lnTo>
                  <a:pt x="256863" y="0"/>
                </a:lnTo>
                <a:lnTo>
                  <a:pt x="242972" y="7"/>
                </a:lnTo>
                <a:lnTo>
                  <a:pt x="87909" y="11265"/>
                </a:lnTo>
                <a:lnTo>
                  <a:pt x="50063" y="23525"/>
                </a:lnTo>
                <a:lnTo>
                  <a:pt x="20826" y="51302"/>
                </a:lnTo>
                <a:lnTo>
                  <a:pt x="3428" y="90065"/>
                </a:lnTo>
                <a:lnTo>
                  <a:pt x="0" y="36771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8338" y="5285305"/>
            <a:ext cx="441008" cy="764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3119" y="5374640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50"/>
                </a:moveTo>
                <a:lnTo>
                  <a:pt x="10728" y="46489"/>
                </a:lnTo>
                <a:lnTo>
                  <a:pt x="38797" y="17508"/>
                </a:lnTo>
                <a:lnTo>
                  <a:pt x="232270" y="0"/>
                </a:lnTo>
                <a:lnTo>
                  <a:pt x="246256" y="350"/>
                </a:lnTo>
                <a:lnTo>
                  <a:pt x="283890" y="14230"/>
                </a:lnTo>
                <a:lnTo>
                  <a:pt x="310967" y="43811"/>
                </a:lnTo>
                <a:lnTo>
                  <a:pt x="322249" y="84544"/>
                </a:lnTo>
                <a:lnTo>
                  <a:pt x="322313" y="406171"/>
                </a:lnTo>
                <a:lnTo>
                  <a:pt x="321170" y="420593"/>
                </a:lnTo>
                <a:lnTo>
                  <a:pt x="305547" y="455848"/>
                </a:lnTo>
                <a:lnTo>
                  <a:pt x="263355" y="479328"/>
                </a:lnTo>
                <a:lnTo>
                  <a:pt x="250259" y="480133"/>
                </a:lnTo>
                <a:lnTo>
                  <a:pt x="236524" y="478653"/>
                </a:lnTo>
                <a:lnTo>
                  <a:pt x="65163" y="437349"/>
                </a:lnTo>
                <a:lnTo>
                  <a:pt x="31362" y="418490"/>
                </a:lnTo>
                <a:lnTo>
                  <a:pt x="8071" y="384854"/>
                </a:lnTo>
                <a:lnTo>
                  <a:pt x="0" y="8895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8326" y="5285305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78"/>
                </a:moveTo>
                <a:lnTo>
                  <a:pt x="0" y="569254"/>
                </a:lnTo>
                <a:lnTo>
                  <a:pt x="771" y="583166"/>
                </a:lnTo>
                <a:lnTo>
                  <a:pt x="11611" y="623472"/>
                </a:lnTo>
                <a:lnTo>
                  <a:pt x="33301" y="658432"/>
                </a:lnTo>
                <a:lnTo>
                  <a:pt x="63350" y="683928"/>
                </a:lnTo>
                <a:lnTo>
                  <a:pt x="310946" y="759754"/>
                </a:lnTo>
                <a:lnTo>
                  <a:pt x="351799" y="764826"/>
                </a:lnTo>
                <a:lnTo>
                  <a:pt x="364483" y="763373"/>
                </a:lnTo>
                <a:lnTo>
                  <a:pt x="407946" y="743332"/>
                </a:lnTo>
                <a:lnTo>
                  <a:pt x="435083" y="703222"/>
                </a:lnTo>
                <a:lnTo>
                  <a:pt x="441020" y="118150"/>
                </a:lnTo>
                <a:lnTo>
                  <a:pt x="440187" y="103520"/>
                </a:lnTo>
                <a:lnTo>
                  <a:pt x="428492" y="63835"/>
                </a:lnTo>
                <a:lnTo>
                  <a:pt x="405091" y="32043"/>
                </a:lnTo>
                <a:lnTo>
                  <a:pt x="372671" y="10181"/>
                </a:lnTo>
                <a:lnTo>
                  <a:pt x="333917" y="286"/>
                </a:lnTo>
                <a:lnTo>
                  <a:pt x="320056" y="0"/>
                </a:lnTo>
                <a:lnTo>
                  <a:pt x="83858" y="25974"/>
                </a:lnTo>
                <a:lnTo>
                  <a:pt x="47298" y="39590"/>
                </a:lnTo>
                <a:lnTo>
                  <a:pt x="19219" y="68451"/>
                </a:lnTo>
                <a:lnTo>
                  <a:pt x="2853" y="107812"/>
                </a:lnTo>
                <a:lnTo>
                  <a:pt x="0" y="134178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21908" y="5351602"/>
            <a:ext cx="398043" cy="600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21908" y="5351602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77"/>
                </a:moveTo>
                <a:lnTo>
                  <a:pt x="390535" y="518808"/>
                </a:lnTo>
                <a:lnTo>
                  <a:pt x="369730" y="553811"/>
                </a:lnTo>
                <a:lnTo>
                  <a:pt x="338204" y="580595"/>
                </a:lnTo>
                <a:lnTo>
                  <a:pt x="298534" y="596771"/>
                </a:lnTo>
                <a:lnTo>
                  <a:pt x="131940" y="600506"/>
                </a:lnTo>
                <a:lnTo>
                  <a:pt x="116747" y="599702"/>
                </a:lnTo>
                <a:lnTo>
                  <a:pt x="74586" y="588350"/>
                </a:lnTo>
                <a:lnTo>
                  <a:pt x="39556" y="565447"/>
                </a:lnTo>
                <a:lnTo>
                  <a:pt x="14234" y="533385"/>
                </a:lnTo>
                <a:lnTo>
                  <a:pt x="1197" y="494554"/>
                </a:lnTo>
                <a:lnTo>
                  <a:pt x="0" y="122529"/>
                </a:lnTo>
                <a:lnTo>
                  <a:pt x="866" y="108422"/>
                </a:lnTo>
                <a:lnTo>
                  <a:pt x="13092" y="69271"/>
                </a:lnTo>
                <a:lnTo>
                  <a:pt x="37757" y="36738"/>
                </a:lnTo>
                <a:lnTo>
                  <a:pt x="72283" y="13220"/>
                </a:lnTo>
                <a:lnTo>
                  <a:pt x="114093" y="1112"/>
                </a:lnTo>
                <a:lnTo>
                  <a:pt x="266077" y="0"/>
                </a:lnTo>
                <a:lnTo>
                  <a:pt x="281271" y="804"/>
                </a:lnTo>
                <a:lnTo>
                  <a:pt x="323436" y="12158"/>
                </a:lnTo>
                <a:lnTo>
                  <a:pt x="358471" y="35061"/>
                </a:lnTo>
                <a:lnTo>
                  <a:pt x="383799" y="67120"/>
                </a:lnTo>
                <a:lnTo>
                  <a:pt x="396842" y="105939"/>
                </a:lnTo>
                <a:lnTo>
                  <a:pt x="398043" y="4779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8" y="0"/>
                </a:moveTo>
                <a:lnTo>
                  <a:pt x="968" y="38174"/>
                </a:lnTo>
                <a:lnTo>
                  <a:pt x="0" y="57381"/>
                </a:lnTo>
                <a:lnTo>
                  <a:pt x="4836" y="70742"/>
                </a:lnTo>
                <a:lnTo>
                  <a:pt x="13059" y="81272"/>
                </a:lnTo>
                <a:lnTo>
                  <a:pt x="24348" y="88078"/>
                </a:lnTo>
                <a:lnTo>
                  <a:pt x="38385" y="90270"/>
                </a:lnTo>
                <a:lnTo>
                  <a:pt x="49505" y="84861"/>
                </a:lnTo>
                <a:lnTo>
                  <a:pt x="58412" y="74871"/>
                </a:lnTo>
                <a:lnTo>
                  <a:pt x="64328" y="61353"/>
                </a:lnTo>
                <a:lnTo>
                  <a:pt x="66473" y="45361"/>
                </a:lnTo>
                <a:lnTo>
                  <a:pt x="65634" y="35284"/>
                </a:lnTo>
                <a:lnTo>
                  <a:pt x="61172" y="21175"/>
                </a:lnTo>
                <a:lnTo>
                  <a:pt x="53309" y="9957"/>
                </a:lnTo>
                <a:lnTo>
                  <a:pt x="42550" y="2581"/>
                </a:lnTo>
                <a:lnTo>
                  <a:pt x="293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73" y="45361"/>
                </a:moveTo>
                <a:lnTo>
                  <a:pt x="64328" y="61353"/>
                </a:lnTo>
                <a:lnTo>
                  <a:pt x="58412" y="74871"/>
                </a:lnTo>
                <a:lnTo>
                  <a:pt x="49505" y="84861"/>
                </a:lnTo>
                <a:lnTo>
                  <a:pt x="38385" y="90270"/>
                </a:lnTo>
                <a:lnTo>
                  <a:pt x="24348" y="88078"/>
                </a:lnTo>
                <a:lnTo>
                  <a:pt x="13059" y="81272"/>
                </a:lnTo>
                <a:lnTo>
                  <a:pt x="4836" y="70742"/>
                </a:lnTo>
                <a:lnTo>
                  <a:pt x="0" y="57381"/>
                </a:lnTo>
                <a:lnTo>
                  <a:pt x="968" y="38174"/>
                </a:lnTo>
                <a:lnTo>
                  <a:pt x="4907" y="22688"/>
                </a:lnTo>
                <a:lnTo>
                  <a:pt x="11302" y="11068"/>
                </a:lnTo>
                <a:lnTo>
                  <a:pt x="19637" y="3457"/>
                </a:lnTo>
                <a:lnTo>
                  <a:pt x="29398" y="0"/>
                </a:lnTo>
                <a:lnTo>
                  <a:pt x="42550" y="2581"/>
                </a:lnTo>
                <a:lnTo>
                  <a:pt x="53309" y="9957"/>
                </a:lnTo>
                <a:lnTo>
                  <a:pt x="61172" y="21175"/>
                </a:lnTo>
                <a:lnTo>
                  <a:pt x="65634" y="35284"/>
                </a:lnTo>
                <a:lnTo>
                  <a:pt x="66473" y="4536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4" y="0"/>
                </a:moveTo>
                <a:lnTo>
                  <a:pt x="966" y="38187"/>
                </a:lnTo>
                <a:lnTo>
                  <a:pt x="0" y="57394"/>
                </a:lnTo>
                <a:lnTo>
                  <a:pt x="4840" y="70749"/>
                </a:lnTo>
                <a:lnTo>
                  <a:pt x="13066" y="81274"/>
                </a:lnTo>
                <a:lnTo>
                  <a:pt x="24360" y="88077"/>
                </a:lnTo>
                <a:lnTo>
                  <a:pt x="38407" y="90267"/>
                </a:lnTo>
                <a:lnTo>
                  <a:pt x="49527" y="84859"/>
                </a:lnTo>
                <a:lnTo>
                  <a:pt x="58434" y="74868"/>
                </a:lnTo>
                <a:lnTo>
                  <a:pt x="64350" y="61350"/>
                </a:lnTo>
                <a:lnTo>
                  <a:pt x="66495" y="45359"/>
                </a:lnTo>
                <a:lnTo>
                  <a:pt x="65653" y="35262"/>
                </a:lnTo>
                <a:lnTo>
                  <a:pt x="61187" y="21160"/>
                </a:lnTo>
                <a:lnTo>
                  <a:pt x="53321" y="9948"/>
                </a:lnTo>
                <a:lnTo>
                  <a:pt x="42556" y="2578"/>
                </a:lnTo>
                <a:lnTo>
                  <a:pt x="293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5" y="45359"/>
                </a:moveTo>
                <a:lnTo>
                  <a:pt x="64350" y="61350"/>
                </a:lnTo>
                <a:lnTo>
                  <a:pt x="58434" y="74868"/>
                </a:lnTo>
                <a:lnTo>
                  <a:pt x="49527" y="84859"/>
                </a:lnTo>
                <a:lnTo>
                  <a:pt x="38407" y="90267"/>
                </a:lnTo>
                <a:lnTo>
                  <a:pt x="24360" y="88077"/>
                </a:lnTo>
                <a:lnTo>
                  <a:pt x="13066" y="81274"/>
                </a:lnTo>
                <a:lnTo>
                  <a:pt x="4840" y="70749"/>
                </a:lnTo>
                <a:lnTo>
                  <a:pt x="0" y="57394"/>
                </a:lnTo>
                <a:lnTo>
                  <a:pt x="966" y="38187"/>
                </a:lnTo>
                <a:lnTo>
                  <a:pt x="4902" y="22701"/>
                </a:lnTo>
                <a:lnTo>
                  <a:pt x="11294" y="11078"/>
                </a:lnTo>
                <a:lnTo>
                  <a:pt x="19629" y="3463"/>
                </a:lnTo>
                <a:lnTo>
                  <a:pt x="29394" y="0"/>
                </a:lnTo>
                <a:lnTo>
                  <a:pt x="42556" y="2578"/>
                </a:lnTo>
                <a:lnTo>
                  <a:pt x="53321" y="9948"/>
                </a:lnTo>
                <a:lnTo>
                  <a:pt x="61187" y="21160"/>
                </a:lnTo>
                <a:lnTo>
                  <a:pt x="65653" y="35262"/>
                </a:lnTo>
                <a:lnTo>
                  <a:pt x="66495" y="45359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4" y="0"/>
                </a:moveTo>
                <a:lnTo>
                  <a:pt x="5405" y="34623"/>
                </a:lnTo>
                <a:lnTo>
                  <a:pt x="0" y="66970"/>
                </a:lnTo>
                <a:lnTo>
                  <a:pt x="3090" y="81329"/>
                </a:lnTo>
                <a:lnTo>
                  <a:pt x="28247" y="113029"/>
                </a:lnTo>
                <a:lnTo>
                  <a:pt x="55166" y="120064"/>
                </a:lnTo>
                <a:lnTo>
                  <a:pt x="68046" y="117025"/>
                </a:lnTo>
                <a:lnTo>
                  <a:pt x="96714" y="89004"/>
                </a:lnTo>
                <a:lnTo>
                  <a:pt x="103202" y="59616"/>
                </a:lnTo>
                <a:lnTo>
                  <a:pt x="102196" y="47773"/>
                </a:lnTo>
                <a:lnTo>
                  <a:pt x="82842" y="13147"/>
                </a:lnTo>
                <a:lnTo>
                  <a:pt x="42154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02" y="59616"/>
                </a:moveTo>
                <a:lnTo>
                  <a:pt x="89252" y="100991"/>
                </a:lnTo>
                <a:lnTo>
                  <a:pt x="55166" y="120064"/>
                </a:lnTo>
                <a:lnTo>
                  <a:pt x="40897" y="118264"/>
                </a:lnTo>
                <a:lnTo>
                  <a:pt x="9034" y="94099"/>
                </a:lnTo>
                <a:lnTo>
                  <a:pt x="0" y="66970"/>
                </a:lnTo>
                <a:lnTo>
                  <a:pt x="1326" y="49762"/>
                </a:lnTo>
                <a:lnTo>
                  <a:pt x="20404" y="11598"/>
                </a:lnTo>
                <a:lnTo>
                  <a:pt x="42154" y="0"/>
                </a:lnTo>
                <a:lnTo>
                  <a:pt x="57819" y="1311"/>
                </a:lnTo>
                <a:lnTo>
                  <a:pt x="91878" y="22850"/>
                </a:lnTo>
                <a:lnTo>
                  <a:pt x="103202" y="5961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6" y="0"/>
                </a:moveTo>
                <a:lnTo>
                  <a:pt x="41438" y="11673"/>
                </a:lnTo>
                <a:lnTo>
                  <a:pt x="11388" y="39457"/>
                </a:lnTo>
                <a:lnTo>
                  <a:pt x="0" y="77866"/>
                </a:lnTo>
                <a:lnTo>
                  <a:pt x="0" y="122080"/>
                </a:lnTo>
                <a:lnTo>
                  <a:pt x="22165" y="159646"/>
                </a:lnTo>
                <a:lnTo>
                  <a:pt x="64769" y="168743"/>
                </a:lnTo>
                <a:lnTo>
                  <a:pt x="103807" y="169726"/>
                </a:lnTo>
                <a:lnTo>
                  <a:pt x="120661" y="168641"/>
                </a:lnTo>
                <a:lnTo>
                  <a:pt x="160257" y="156281"/>
                </a:lnTo>
                <a:lnTo>
                  <a:pt x="175666" y="121820"/>
                </a:lnTo>
                <a:lnTo>
                  <a:pt x="175368" y="71402"/>
                </a:lnTo>
                <a:lnTo>
                  <a:pt x="161073" y="35090"/>
                </a:lnTo>
                <a:lnTo>
                  <a:pt x="128944" y="9588"/>
                </a:lnTo>
                <a:lnTo>
                  <a:pt x="83976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66" y="121820"/>
                </a:moveTo>
                <a:lnTo>
                  <a:pt x="149254" y="162321"/>
                </a:lnTo>
                <a:lnTo>
                  <a:pt x="103807" y="169726"/>
                </a:lnTo>
                <a:lnTo>
                  <a:pt x="83302" y="169565"/>
                </a:lnTo>
                <a:lnTo>
                  <a:pt x="34085" y="164051"/>
                </a:lnTo>
                <a:lnTo>
                  <a:pt x="1483" y="134998"/>
                </a:lnTo>
                <a:lnTo>
                  <a:pt x="0" y="77866"/>
                </a:lnTo>
                <a:lnTo>
                  <a:pt x="1341" y="64221"/>
                </a:lnTo>
                <a:lnTo>
                  <a:pt x="19636" y="28744"/>
                </a:lnTo>
                <a:lnTo>
                  <a:pt x="54535" y="5721"/>
                </a:lnTo>
                <a:lnTo>
                  <a:pt x="83976" y="0"/>
                </a:lnTo>
                <a:lnTo>
                  <a:pt x="100084" y="1112"/>
                </a:lnTo>
                <a:lnTo>
                  <a:pt x="141327" y="16572"/>
                </a:lnTo>
                <a:lnTo>
                  <a:pt x="168067" y="46245"/>
                </a:lnTo>
                <a:lnTo>
                  <a:pt x="175666" y="12182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08131" y="5468508"/>
            <a:ext cx="102231" cy="126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08131" y="5468508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31" y="59573"/>
                </a:moveTo>
                <a:lnTo>
                  <a:pt x="89709" y="102530"/>
                </a:lnTo>
                <a:lnTo>
                  <a:pt x="58913" y="126110"/>
                </a:lnTo>
                <a:lnTo>
                  <a:pt x="43347" y="125273"/>
                </a:lnTo>
                <a:lnTo>
                  <a:pt x="10038" y="104548"/>
                </a:lnTo>
                <a:lnTo>
                  <a:pt x="0" y="79674"/>
                </a:lnTo>
                <a:lnTo>
                  <a:pt x="746" y="61743"/>
                </a:lnTo>
                <a:lnTo>
                  <a:pt x="15240" y="20197"/>
                </a:lnTo>
                <a:lnTo>
                  <a:pt x="57089" y="0"/>
                </a:lnTo>
                <a:lnTo>
                  <a:pt x="69617" y="3331"/>
                </a:lnTo>
                <a:lnTo>
                  <a:pt x="100493" y="43106"/>
                </a:lnTo>
                <a:lnTo>
                  <a:pt x="102231" y="5957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74358" y="5615946"/>
            <a:ext cx="175691" cy="1813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74358" y="5615946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24"/>
                </a:moveTo>
                <a:lnTo>
                  <a:pt x="161238" y="170705"/>
                </a:lnTo>
                <a:lnTo>
                  <a:pt x="124214" y="181343"/>
                </a:lnTo>
                <a:lnTo>
                  <a:pt x="108499" y="181259"/>
                </a:lnTo>
                <a:lnTo>
                  <a:pt x="55994" y="174734"/>
                </a:lnTo>
                <a:lnTo>
                  <a:pt x="17454" y="159873"/>
                </a:lnTo>
                <a:lnTo>
                  <a:pt x="0" y="77501"/>
                </a:lnTo>
                <a:lnTo>
                  <a:pt x="1292" y="63461"/>
                </a:lnTo>
                <a:lnTo>
                  <a:pt x="19052" y="27012"/>
                </a:lnTo>
                <a:lnTo>
                  <a:pt x="53345" y="3768"/>
                </a:lnTo>
                <a:lnTo>
                  <a:pt x="67497" y="0"/>
                </a:lnTo>
                <a:lnTo>
                  <a:pt x="84572" y="438"/>
                </a:lnTo>
                <a:lnTo>
                  <a:pt x="128438" y="12416"/>
                </a:lnTo>
                <a:lnTo>
                  <a:pt x="159274" y="37480"/>
                </a:lnTo>
                <a:lnTo>
                  <a:pt x="175687" y="84796"/>
                </a:lnTo>
                <a:lnTo>
                  <a:pt x="175691" y="13532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57455" y="5349109"/>
            <a:ext cx="381635" cy="250825"/>
          </a:xfrm>
          <a:custGeom>
            <a:avLst/>
            <a:gdLst/>
            <a:ahLst/>
            <a:cxnLst/>
            <a:rect l="l" t="t" r="r" b="b"/>
            <a:pathLst>
              <a:path w="381635" h="250825">
                <a:moveTo>
                  <a:pt x="165916" y="0"/>
                </a:moveTo>
                <a:lnTo>
                  <a:pt x="116265" y="7185"/>
                </a:lnTo>
                <a:lnTo>
                  <a:pt x="73231" y="22429"/>
                </a:lnTo>
                <a:lnTo>
                  <a:pt x="38733" y="44603"/>
                </a:lnTo>
                <a:lnTo>
                  <a:pt x="9330" y="83002"/>
                </a:lnTo>
                <a:lnTo>
                  <a:pt x="2212" y="116965"/>
                </a:lnTo>
                <a:lnTo>
                  <a:pt x="3695" y="129426"/>
                </a:lnTo>
                <a:lnTo>
                  <a:pt x="7183" y="141605"/>
                </a:lnTo>
                <a:lnTo>
                  <a:pt x="12636" y="153407"/>
                </a:lnTo>
                <a:lnTo>
                  <a:pt x="20015" y="164734"/>
                </a:lnTo>
                <a:lnTo>
                  <a:pt x="0" y="250802"/>
                </a:lnTo>
                <a:lnTo>
                  <a:pt x="98454" y="215912"/>
                </a:lnTo>
                <a:lnTo>
                  <a:pt x="264613" y="215912"/>
                </a:lnTo>
                <a:lnTo>
                  <a:pt x="275330" y="212146"/>
                </a:lnTo>
                <a:lnTo>
                  <a:pt x="286397" y="207546"/>
                </a:lnTo>
                <a:lnTo>
                  <a:pt x="367099" y="207546"/>
                </a:lnTo>
                <a:lnTo>
                  <a:pt x="349360" y="155648"/>
                </a:lnTo>
                <a:lnTo>
                  <a:pt x="354468" y="145229"/>
                </a:lnTo>
                <a:lnTo>
                  <a:pt x="358093" y="133627"/>
                </a:lnTo>
                <a:lnTo>
                  <a:pt x="360178" y="120402"/>
                </a:lnTo>
                <a:lnTo>
                  <a:pt x="360666" y="105113"/>
                </a:lnTo>
                <a:lnTo>
                  <a:pt x="358713" y="94704"/>
                </a:lnTo>
                <a:lnTo>
                  <a:pt x="337279" y="56795"/>
                </a:lnTo>
                <a:lnTo>
                  <a:pt x="296140" y="26715"/>
                </a:lnTo>
                <a:lnTo>
                  <a:pt x="254034" y="10790"/>
                </a:lnTo>
                <a:lnTo>
                  <a:pt x="203592" y="1720"/>
                </a:lnTo>
                <a:lnTo>
                  <a:pt x="185130" y="401"/>
                </a:lnTo>
                <a:lnTo>
                  <a:pt x="165916" y="0"/>
                </a:lnTo>
                <a:close/>
              </a:path>
              <a:path w="381635" h="250825">
                <a:moveTo>
                  <a:pt x="367099" y="207546"/>
                </a:moveTo>
                <a:lnTo>
                  <a:pt x="286397" y="207546"/>
                </a:lnTo>
                <a:lnTo>
                  <a:pt x="381393" y="249367"/>
                </a:lnTo>
                <a:lnTo>
                  <a:pt x="367099" y="207546"/>
                </a:lnTo>
                <a:close/>
              </a:path>
              <a:path w="381635" h="250825">
                <a:moveTo>
                  <a:pt x="264613" y="215912"/>
                </a:moveTo>
                <a:lnTo>
                  <a:pt x="98454" y="215912"/>
                </a:lnTo>
                <a:lnTo>
                  <a:pt x="109610" y="219242"/>
                </a:lnTo>
                <a:lnTo>
                  <a:pt x="159040" y="227545"/>
                </a:lnTo>
                <a:lnTo>
                  <a:pt x="187198" y="228575"/>
                </a:lnTo>
                <a:lnTo>
                  <a:pt x="200546" y="228005"/>
                </a:lnTo>
                <a:lnTo>
                  <a:pt x="239404" y="222667"/>
                </a:lnTo>
                <a:lnTo>
                  <a:pt x="264613" y="2159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26175" y="5326456"/>
            <a:ext cx="455295" cy="315595"/>
          </a:xfrm>
          <a:custGeom>
            <a:avLst/>
            <a:gdLst/>
            <a:ahLst/>
            <a:cxnLst/>
            <a:rect l="l" t="t" r="r" b="b"/>
            <a:pathLst>
              <a:path w="455295" h="315595">
                <a:moveTo>
                  <a:pt x="430059" y="256138"/>
                </a:moveTo>
                <a:lnTo>
                  <a:pt x="312988" y="256138"/>
                </a:lnTo>
                <a:lnTo>
                  <a:pt x="352323" y="269760"/>
                </a:lnTo>
                <a:lnTo>
                  <a:pt x="455091" y="314985"/>
                </a:lnTo>
                <a:lnTo>
                  <a:pt x="430059" y="256138"/>
                </a:lnTo>
                <a:close/>
              </a:path>
              <a:path w="455295" h="315595">
                <a:moveTo>
                  <a:pt x="212953" y="0"/>
                </a:moveTo>
                <a:lnTo>
                  <a:pt x="161940" y="4238"/>
                </a:lnTo>
                <a:lnTo>
                  <a:pt x="115991" y="16290"/>
                </a:lnTo>
                <a:lnTo>
                  <a:pt x="76576" y="35157"/>
                </a:lnTo>
                <a:lnTo>
                  <a:pt x="45163" y="59843"/>
                </a:lnTo>
                <a:lnTo>
                  <a:pt x="18267" y="100086"/>
                </a:lnTo>
                <a:lnTo>
                  <a:pt x="11285" y="135300"/>
                </a:lnTo>
                <a:lnTo>
                  <a:pt x="11977" y="147879"/>
                </a:lnTo>
                <a:lnTo>
                  <a:pt x="14204" y="160578"/>
                </a:lnTo>
                <a:lnTo>
                  <a:pt x="17894" y="172642"/>
                </a:lnTo>
                <a:lnTo>
                  <a:pt x="23022" y="184145"/>
                </a:lnTo>
                <a:lnTo>
                  <a:pt x="0" y="309791"/>
                </a:lnTo>
                <a:lnTo>
                  <a:pt x="124625" y="260261"/>
                </a:lnTo>
                <a:lnTo>
                  <a:pt x="301027" y="260261"/>
                </a:lnTo>
                <a:lnTo>
                  <a:pt x="301478" y="260128"/>
                </a:lnTo>
                <a:lnTo>
                  <a:pt x="312988" y="256138"/>
                </a:lnTo>
                <a:lnTo>
                  <a:pt x="430059" y="256138"/>
                </a:lnTo>
                <a:lnTo>
                  <a:pt x="421959" y="237096"/>
                </a:lnTo>
                <a:lnTo>
                  <a:pt x="62560" y="237096"/>
                </a:lnTo>
                <a:lnTo>
                  <a:pt x="75488" y="181559"/>
                </a:lnTo>
                <a:lnTo>
                  <a:pt x="66801" y="170856"/>
                </a:lnTo>
                <a:lnTo>
                  <a:pt x="60480" y="159454"/>
                </a:lnTo>
                <a:lnTo>
                  <a:pt x="56714" y="147452"/>
                </a:lnTo>
                <a:lnTo>
                  <a:pt x="57455" y="135300"/>
                </a:lnTo>
                <a:lnTo>
                  <a:pt x="77797" y="92966"/>
                </a:lnTo>
                <a:lnTo>
                  <a:pt x="108491" y="68875"/>
                </a:lnTo>
                <a:lnTo>
                  <a:pt x="149408" y="52502"/>
                </a:lnTo>
                <a:lnTo>
                  <a:pt x="197838" y="44885"/>
                </a:lnTo>
                <a:lnTo>
                  <a:pt x="212953" y="44462"/>
                </a:lnTo>
                <a:lnTo>
                  <a:pt x="362589" y="44462"/>
                </a:lnTo>
                <a:lnTo>
                  <a:pt x="352116" y="37125"/>
                </a:lnTo>
                <a:lnTo>
                  <a:pt x="313475" y="17686"/>
                </a:lnTo>
                <a:lnTo>
                  <a:pt x="268238" y="5010"/>
                </a:lnTo>
                <a:lnTo>
                  <a:pt x="217854" y="37"/>
                </a:lnTo>
                <a:lnTo>
                  <a:pt x="212953" y="0"/>
                </a:lnTo>
                <a:close/>
              </a:path>
              <a:path w="455295" h="315595">
                <a:moveTo>
                  <a:pt x="301027" y="260261"/>
                </a:moveTo>
                <a:lnTo>
                  <a:pt x="124625" y="260261"/>
                </a:lnTo>
                <a:lnTo>
                  <a:pt x="136430" y="263719"/>
                </a:lnTo>
                <a:lnTo>
                  <a:pt x="186479" y="272381"/>
                </a:lnTo>
                <a:lnTo>
                  <a:pt x="212521" y="273506"/>
                </a:lnTo>
                <a:lnTo>
                  <a:pt x="225846" y="273224"/>
                </a:lnTo>
                <a:lnTo>
                  <a:pt x="264829" y="269059"/>
                </a:lnTo>
                <a:lnTo>
                  <a:pt x="301027" y="260261"/>
                </a:lnTo>
                <a:close/>
              </a:path>
              <a:path w="455295" h="315595">
                <a:moveTo>
                  <a:pt x="129840" y="215089"/>
                </a:moveTo>
                <a:lnTo>
                  <a:pt x="62560" y="237096"/>
                </a:lnTo>
                <a:lnTo>
                  <a:pt x="421959" y="237096"/>
                </a:lnTo>
                <a:lnTo>
                  <a:pt x="418539" y="229057"/>
                </a:lnTo>
                <a:lnTo>
                  <a:pt x="370243" y="229057"/>
                </a:lnTo>
                <a:lnTo>
                  <a:pt x="370097" y="228993"/>
                </a:lnTo>
                <a:lnTo>
                  <a:pt x="218836" y="228993"/>
                </a:lnTo>
                <a:lnTo>
                  <a:pt x="203852" y="228705"/>
                </a:lnTo>
                <a:lnTo>
                  <a:pt x="163686" y="224291"/>
                </a:lnTo>
                <a:lnTo>
                  <a:pt x="140488" y="218646"/>
                </a:lnTo>
                <a:lnTo>
                  <a:pt x="129840" y="215089"/>
                </a:lnTo>
                <a:close/>
              </a:path>
              <a:path w="455295" h="315595">
                <a:moveTo>
                  <a:pt x="362589" y="44462"/>
                </a:moveTo>
                <a:lnTo>
                  <a:pt x="212953" y="44462"/>
                </a:lnTo>
                <a:lnTo>
                  <a:pt x="230844" y="45053"/>
                </a:lnTo>
                <a:lnTo>
                  <a:pt x="248147" y="46783"/>
                </a:lnTo>
                <a:lnTo>
                  <a:pt x="295435" y="58162"/>
                </a:lnTo>
                <a:lnTo>
                  <a:pt x="333493" y="77474"/>
                </a:lnTo>
                <a:lnTo>
                  <a:pt x="364778" y="112559"/>
                </a:lnTo>
                <a:lnTo>
                  <a:pt x="370111" y="132945"/>
                </a:lnTo>
                <a:lnTo>
                  <a:pt x="368941" y="146693"/>
                </a:lnTo>
                <a:lnTo>
                  <a:pt x="365355" y="158995"/>
                </a:lnTo>
                <a:lnTo>
                  <a:pt x="359529" y="170092"/>
                </a:lnTo>
                <a:lnTo>
                  <a:pt x="351634" y="180224"/>
                </a:lnTo>
                <a:lnTo>
                  <a:pt x="370243" y="229057"/>
                </a:lnTo>
                <a:lnTo>
                  <a:pt x="418539" y="229057"/>
                </a:lnTo>
                <a:lnTo>
                  <a:pt x="400938" y="187680"/>
                </a:lnTo>
                <a:lnTo>
                  <a:pt x="406716" y="175937"/>
                </a:lnTo>
                <a:lnTo>
                  <a:pt x="410951" y="163823"/>
                </a:lnTo>
                <a:lnTo>
                  <a:pt x="413612" y="151398"/>
                </a:lnTo>
                <a:lnTo>
                  <a:pt x="414673" y="138720"/>
                </a:lnTo>
                <a:lnTo>
                  <a:pt x="413970" y="126639"/>
                </a:lnTo>
                <a:lnTo>
                  <a:pt x="397923" y="82006"/>
                </a:lnTo>
                <a:lnTo>
                  <a:pt x="363193" y="44885"/>
                </a:lnTo>
                <a:lnTo>
                  <a:pt x="362589" y="44462"/>
                </a:lnTo>
                <a:close/>
              </a:path>
              <a:path w="455295" h="315595">
                <a:moveTo>
                  <a:pt x="317233" y="205740"/>
                </a:moveTo>
                <a:lnTo>
                  <a:pt x="272277" y="222216"/>
                </a:lnTo>
                <a:lnTo>
                  <a:pt x="232814" y="228322"/>
                </a:lnTo>
                <a:lnTo>
                  <a:pt x="218836" y="228993"/>
                </a:lnTo>
                <a:lnTo>
                  <a:pt x="370097" y="228993"/>
                </a:lnTo>
                <a:lnTo>
                  <a:pt x="317233" y="2057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46241" y="5600458"/>
            <a:ext cx="391160" cy="233679"/>
          </a:xfrm>
          <a:custGeom>
            <a:avLst/>
            <a:gdLst/>
            <a:ahLst/>
            <a:cxnLst/>
            <a:rect l="l" t="t" r="r" b="b"/>
            <a:pathLst>
              <a:path w="391160" h="233679">
                <a:moveTo>
                  <a:pt x="336437" y="151231"/>
                </a:moveTo>
                <a:lnTo>
                  <a:pt x="119735" y="151231"/>
                </a:lnTo>
                <a:lnTo>
                  <a:pt x="236562" y="157505"/>
                </a:lnTo>
                <a:lnTo>
                  <a:pt x="241871" y="233413"/>
                </a:lnTo>
                <a:lnTo>
                  <a:pt x="336437" y="151231"/>
                </a:lnTo>
                <a:close/>
              </a:path>
              <a:path w="391160" h="233679">
                <a:moveTo>
                  <a:pt x="111074" y="0"/>
                </a:moveTo>
                <a:lnTo>
                  <a:pt x="0" y="96138"/>
                </a:lnTo>
                <a:lnTo>
                  <a:pt x="123012" y="208635"/>
                </a:lnTo>
                <a:lnTo>
                  <a:pt x="119735" y="151231"/>
                </a:lnTo>
                <a:lnTo>
                  <a:pt x="336437" y="151231"/>
                </a:lnTo>
                <a:lnTo>
                  <a:pt x="391121" y="103708"/>
                </a:lnTo>
                <a:lnTo>
                  <a:pt x="319801" y="65062"/>
                </a:lnTo>
                <a:lnTo>
                  <a:pt x="114820" y="65062"/>
                </a:lnTo>
                <a:lnTo>
                  <a:pt x="111074" y="0"/>
                </a:lnTo>
                <a:close/>
              </a:path>
              <a:path w="391160" h="233679">
                <a:moveTo>
                  <a:pt x="226542" y="14528"/>
                </a:moveTo>
                <a:lnTo>
                  <a:pt x="230085" y="64693"/>
                </a:lnTo>
                <a:lnTo>
                  <a:pt x="114820" y="65062"/>
                </a:lnTo>
                <a:lnTo>
                  <a:pt x="319801" y="65062"/>
                </a:lnTo>
                <a:lnTo>
                  <a:pt x="226542" y="14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12802" y="5554129"/>
            <a:ext cx="463550" cy="325755"/>
          </a:xfrm>
          <a:custGeom>
            <a:avLst/>
            <a:gdLst/>
            <a:ahLst/>
            <a:cxnLst/>
            <a:rect l="l" t="t" r="r" b="b"/>
            <a:pathLst>
              <a:path w="463550" h="325754">
                <a:moveTo>
                  <a:pt x="293501" y="221081"/>
                </a:moveTo>
                <a:lnTo>
                  <a:pt x="176784" y="221081"/>
                </a:lnTo>
                <a:lnTo>
                  <a:pt x="249212" y="224967"/>
                </a:lnTo>
                <a:lnTo>
                  <a:pt x="256260" y="325755"/>
                </a:lnTo>
                <a:lnTo>
                  <a:pt x="362148" y="233730"/>
                </a:lnTo>
                <a:lnTo>
                  <a:pt x="294386" y="233730"/>
                </a:lnTo>
                <a:lnTo>
                  <a:pt x="293501" y="221081"/>
                </a:lnTo>
                <a:close/>
              </a:path>
              <a:path w="463550" h="325754">
                <a:moveTo>
                  <a:pt x="164109" y="0"/>
                </a:moveTo>
                <a:lnTo>
                  <a:pt x="0" y="141998"/>
                </a:lnTo>
                <a:lnTo>
                  <a:pt x="181775" y="308216"/>
                </a:lnTo>
                <a:lnTo>
                  <a:pt x="176784" y="221081"/>
                </a:lnTo>
                <a:lnTo>
                  <a:pt x="293501" y="221081"/>
                </a:lnTo>
                <a:lnTo>
                  <a:pt x="292145" y="201676"/>
                </a:lnTo>
                <a:lnTo>
                  <a:pt x="131152" y="201676"/>
                </a:lnTo>
                <a:lnTo>
                  <a:pt x="66878" y="142913"/>
                </a:lnTo>
                <a:lnTo>
                  <a:pt x="124917" y="92684"/>
                </a:lnTo>
                <a:lnTo>
                  <a:pt x="365386" y="92684"/>
                </a:lnTo>
                <a:lnTo>
                  <a:pt x="358800" y="89115"/>
                </a:lnTo>
                <a:lnTo>
                  <a:pt x="169227" y="89115"/>
                </a:lnTo>
                <a:lnTo>
                  <a:pt x="164109" y="0"/>
                </a:lnTo>
                <a:close/>
              </a:path>
              <a:path w="463550" h="325754">
                <a:moveTo>
                  <a:pt x="378301" y="99682"/>
                </a:moveTo>
                <a:lnTo>
                  <a:pt x="285013" y="99682"/>
                </a:lnTo>
                <a:lnTo>
                  <a:pt x="385787" y="154305"/>
                </a:lnTo>
                <a:lnTo>
                  <a:pt x="294386" y="233730"/>
                </a:lnTo>
                <a:lnTo>
                  <a:pt x="362148" y="233730"/>
                </a:lnTo>
                <a:lnTo>
                  <a:pt x="463359" y="145770"/>
                </a:lnTo>
                <a:lnTo>
                  <a:pt x="378301" y="99682"/>
                </a:lnTo>
                <a:close/>
              </a:path>
              <a:path w="463550" h="325754">
                <a:moveTo>
                  <a:pt x="129565" y="174028"/>
                </a:moveTo>
                <a:lnTo>
                  <a:pt x="131152" y="201676"/>
                </a:lnTo>
                <a:lnTo>
                  <a:pt x="292145" y="201676"/>
                </a:lnTo>
                <a:lnTo>
                  <a:pt x="290817" y="182676"/>
                </a:lnTo>
                <a:lnTo>
                  <a:pt x="129565" y="174028"/>
                </a:lnTo>
                <a:close/>
              </a:path>
              <a:path w="463550" h="325754">
                <a:moveTo>
                  <a:pt x="365386" y="92684"/>
                </a:moveTo>
                <a:lnTo>
                  <a:pt x="124917" y="92684"/>
                </a:lnTo>
                <a:lnTo>
                  <a:pt x="127279" y="133692"/>
                </a:lnTo>
                <a:lnTo>
                  <a:pt x="287362" y="133172"/>
                </a:lnTo>
                <a:lnTo>
                  <a:pt x="285013" y="99682"/>
                </a:lnTo>
                <a:lnTo>
                  <a:pt x="378301" y="99682"/>
                </a:lnTo>
                <a:lnTo>
                  <a:pt x="365386" y="92684"/>
                </a:lnTo>
                <a:close/>
              </a:path>
              <a:path w="463550" h="325754">
                <a:moveTo>
                  <a:pt x="234975" y="22021"/>
                </a:moveTo>
                <a:lnTo>
                  <a:pt x="239687" y="88874"/>
                </a:lnTo>
                <a:lnTo>
                  <a:pt x="169227" y="89115"/>
                </a:lnTo>
                <a:lnTo>
                  <a:pt x="358800" y="89115"/>
                </a:lnTo>
                <a:lnTo>
                  <a:pt x="234975" y="220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43080" y="615467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20372" y="6203429"/>
            <a:ext cx="367385" cy="37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65621" y="619470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26" y="146596"/>
                </a:moveTo>
                <a:lnTo>
                  <a:pt x="78333" y="146596"/>
                </a:lnTo>
                <a:lnTo>
                  <a:pt x="52209" y="281736"/>
                </a:lnTo>
                <a:lnTo>
                  <a:pt x="14655" y="281736"/>
                </a:lnTo>
                <a:lnTo>
                  <a:pt x="14655" y="380225"/>
                </a:lnTo>
                <a:lnTo>
                  <a:pt x="127812" y="380225"/>
                </a:lnTo>
                <a:lnTo>
                  <a:pt x="176326" y="146596"/>
                </a:lnTo>
                <a:close/>
              </a:path>
              <a:path w="385445" h="380365">
                <a:moveTo>
                  <a:pt x="385241" y="46761"/>
                </a:moveTo>
                <a:lnTo>
                  <a:pt x="0" y="46761"/>
                </a:lnTo>
                <a:lnTo>
                  <a:pt x="0" y="146596"/>
                </a:lnTo>
                <a:lnTo>
                  <a:pt x="287655" y="146596"/>
                </a:lnTo>
                <a:lnTo>
                  <a:pt x="287655" y="281736"/>
                </a:lnTo>
                <a:lnTo>
                  <a:pt x="240944" y="281736"/>
                </a:lnTo>
                <a:lnTo>
                  <a:pt x="240944" y="380225"/>
                </a:lnTo>
                <a:lnTo>
                  <a:pt x="385241" y="380225"/>
                </a:lnTo>
                <a:lnTo>
                  <a:pt x="385241" y="46761"/>
                </a:lnTo>
                <a:close/>
              </a:path>
              <a:path w="385445" h="380365">
                <a:moveTo>
                  <a:pt x="207035" y="0"/>
                </a:moveTo>
                <a:lnTo>
                  <a:pt x="106260" y="0"/>
                </a:lnTo>
                <a:lnTo>
                  <a:pt x="97104" y="46761"/>
                </a:lnTo>
                <a:lnTo>
                  <a:pt x="197446" y="46761"/>
                </a:lnTo>
                <a:lnTo>
                  <a:pt x="2070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22795" y="619470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44" y="37134"/>
                </a:moveTo>
                <a:lnTo>
                  <a:pt x="21971" y="37134"/>
                </a:lnTo>
                <a:lnTo>
                  <a:pt x="145173" y="191960"/>
                </a:lnTo>
                <a:lnTo>
                  <a:pt x="68237" y="281736"/>
                </a:lnTo>
                <a:lnTo>
                  <a:pt x="0" y="281736"/>
                </a:lnTo>
                <a:lnTo>
                  <a:pt x="0" y="380225"/>
                </a:lnTo>
                <a:lnTo>
                  <a:pt x="117246" y="380225"/>
                </a:lnTo>
                <a:lnTo>
                  <a:pt x="208407" y="271183"/>
                </a:lnTo>
                <a:lnTo>
                  <a:pt x="330312" y="271183"/>
                </a:lnTo>
                <a:lnTo>
                  <a:pt x="270243" y="197446"/>
                </a:lnTo>
                <a:lnTo>
                  <a:pt x="335670" y="119583"/>
                </a:lnTo>
                <a:lnTo>
                  <a:pt x="207022" y="119583"/>
                </a:lnTo>
                <a:lnTo>
                  <a:pt x="140144" y="37134"/>
                </a:lnTo>
                <a:close/>
              </a:path>
              <a:path w="394970" h="380365">
                <a:moveTo>
                  <a:pt x="330312" y="271183"/>
                </a:moveTo>
                <a:lnTo>
                  <a:pt x="208407" y="271183"/>
                </a:lnTo>
                <a:lnTo>
                  <a:pt x="254190" y="328460"/>
                </a:lnTo>
                <a:lnTo>
                  <a:pt x="376974" y="328460"/>
                </a:lnTo>
                <a:lnTo>
                  <a:pt x="330312" y="271183"/>
                </a:lnTo>
                <a:close/>
              </a:path>
              <a:path w="394970" h="380365">
                <a:moveTo>
                  <a:pt x="394360" y="0"/>
                </a:moveTo>
                <a:lnTo>
                  <a:pt x="309638" y="0"/>
                </a:lnTo>
                <a:lnTo>
                  <a:pt x="207022" y="119583"/>
                </a:lnTo>
                <a:lnTo>
                  <a:pt x="335670" y="119583"/>
                </a:lnTo>
                <a:lnTo>
                  <a:pt x="352221" y="99885"/>
                </a:lnTo>
                <a:lnTo>
                  <a:pt x="394360" y="99885"/>
                </a:lnTo>
                <a:lnTo>
                  <a:pt x="39436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69491" y="619887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8" y="13295"/>
                </a:lnTo>
                <a:lnTo>
                  <a:pt x="10539" y="42924"/>
                </a:lnTo>
                <a:lnTo>
                  <a:pt x="66" y="83168"/>
                </a:lnTo>
                <a:lnTo>
                  <a:pt x="0" y="85648"/>
                </a:lnTo>
                <a:lnTo>
                  <a:pt x="1243" y="98482"/>
                </a:lnTo>
                <a:lnTo>
                  <a:pt x="17410" y="134027"/>
                </a:lnTo>
                <a:lnTo>
                  <a:pt x="49908" y="158299"/>
                </a:lnTo>
                <a:lnTo>
                  <a:pt x="96173" y="166955"/>
                </a:lnTo>
                <a:lnTo>
                  <a:pt x="109931" y="164119"/>
                </a:lnTo>
                <a:lnTo>
                  <a:pt x="122697" y="159193"/>
                </a:lnTo>
                <a:lnTo>
                  <a:pt x="134303" y="152312"/>
                </a:lnTo>
                <a:lnTo>
                  <a:pt x="135669" y="151155"/>
                </a:lnTo>
                <a:lnTo>
                  <a:pt x="85091" y="151155"/>
                </a:lnTo>
                <a:lnTo>
                  <a:pt x="79112" y="150881"/>
                </a:lnTo>
                <a:lnTo>
                  <a:pt x="42288" y="135149"/>
                </a:lnTo>
                <a:lnTo>
                  <a:pt x="21209" y="98914"/>
                </a:lnTo>
                <a:lnTo>
                  <a:pt x="19587" y="83168"/>
                </a:lnTo>
                <a:lnTo>
                  <a:pt x="20965" y="69788"/>
                </a:lnTo>
                <a:lnTo>
                  <a:pt x="39759" y="35749"/>
                </a:lnTo>
                <a:lnTo>
                  <a:pt x="78437" y="17976"/>
                </a:lnTo>
                <a:lnTo>
                  <a:pt x="95316" y="16898"/>
                </a:lnTo>
                <a:lnTo>
                  <a:pt x="137001" y="16898"/>
                </a:lnTo>
                <a:lnTo>
                  <a:pt x="126985" y="10369"/>
                </a:lnTo>
                <a:lnTo>
                  <a:pt x="114086" y="4737"/>
                </a:lnTo>
                <a:lnTo>
                  <a:pt x="100058" y="1216"/>
                </a:lnTo>
                <a:lnTo>
                  <a:pt x="85091" y="0"/>
                </a:lnTo>
                <a:close/>
              </a:path>
              <a:path w="170179" h="167004">
                <a:moveTo>
                  <a:pt x="137001" y="16898"/>
                </a:moveTo>
                <a:lnTo>
                  <a:pt x="95316" y="16898"/>
                </a:lnTo>
                <a:lnTo>
                  <a:pt x="108440" y="20500"/>
                </a:lnTo>
                <a:lnTo>
                  <a:pt x="120187" y="26724"/>
                </a:lnTo>
                <a:lnTo>
                  <a:pt x="144782" y="58921"/>
                </a:lnTo>
                <a:lnTo>
                  <a:pt x="149921" y="89436"/>
                </a:lnTo>
                <a:lnTo>
                  <a:pt x="147387" y="103839"/>
                </a:lnTo>
                <a:lnTo>
                  <a:pt x="124765" y="137847"/>
                </a:lnTo>
                <a:lnTo>
                  <a:pt x="85091" y="151155"/>
                </a:lnTo>
                <a:lnTo>
                  <a:pt x="135669" y="151155"/>
                </a:lnTo>
                <a:lnTo>
                  <a:pt x="160463" y="121316"/>
                </a:lnTo>
                <a:lnTo>
                  <a:pt x="170084" y="77675"/>
                </a:lnTo>
                <a:lnTo>
                  <a:pt x="167930" y="63434"/>
                </a:lnTo>
                <a:lnTo>
                  <a:pt x="163512" y="50144"/>
                </a:lnTo>
                <a:lnTo>
                  <a:pt x="157019" y="38000"/>
                </a:lnTo>
                <a:lnTo>
                  <a:pt x="148641" y="27194"/>
                </a:lnTo>
                <a:lnTo>
                  <a:pt x="138566" y="17919"/>
                </a:lnTo>
                <a:lnTo>
                  <a:pt x="137001" y="16898"/>
                </a:lnTo>
                <a:close/>
              </a:path>
              <a:path w="170179" h="167004">
                <a:moveTo>
                  <a:pt x="77018" y="40000"/>
                </a:moveTo>
                <a:lnTo>
                  <a:pt x="63712" y="41027"/>
                </a:lnTo>
                <a:lnTo>
                  <a:pt x="53011" y="42621"/>
                </a:lnTo>
                <a:lnTo>
                  <a:pt x="53011" y="127342"/>
                </a:lnTo>
                <a:lnTo>
                  <a:pt x="71350" y="127342"/>
                </a:lnTo>
                <a:lnTo>
                  <a:pt x="79744" y="93064"/>
                </a:lnTo>
                <a:lnTo>
                  <a:pt x="114903" y="93064"/>
                </a:lnTo>
                <a:lnTo>
                  <a:pt x="112129" y="88404"/>
                </a:lnTo>
                <a:lnTo>
                  <a:pt x="103862" y="85648"/>
                </a:lnTo>
                <a:lnTo>
                  <a:pt x="104559" y="84081"/>
                </a:lnTo>
                <a:lnTo>
                  <a:pt x="112300" y="79692"/>
                </a:lnTo>
                <a:lnTo>
                  <a:pt x="71820" y="79692"/>
                </a:lnTo>
                <a:lnTo>
                  <a:pt x="71820" y="54521"/>
                </a:lnTo>
                <a:lnTo>
                  <a:pt x="73648" y="54051"/>
                </a:lnTo>
                <a:lnTo>
                  <a:pt x="77306" y="53606"/>
                </a:lnTo>
                <a:lnTo>
                  <a:pt x="117546" y="53606"/>
                </a:lnTo>
                <a:lnTo>
                  <a:pt x="117505" y="51485"/>
                </a:lnTo>
                <a:lnTo>
                  <a:pt x="107512" y="44014"/>
                </a:lnTo>
                <a:lnTo>
                  <a:pt x="93336" y="40697"/>
                </a:lnTo>
                <a:lnTo>
                  <a:pt x="77018" y="40000"/>
                </a:lnTo>
                <a:close/>
              </a:path>
              <a:path w="170179" h="167004">
                <a:moveTo>
                  <a:pt x="114903" y="93064"/>
                </a:moveTo>
                <a:lnTo>
                  <a:pt x="79744" y="93064"/>
                </a:lnTo>
                <a:lnTo>
                  <a:pt x="92836" y="95704"/>
                </a:lnTo>
                <a:lnTo>
                  <a:pt x="99277" y="106260"/>
                </a:lnTo>
                <a:lnTo>
                  <a:pt x="101620" y="116927"/>
                </a:lnTo>
                <a:lnTo>
                  <a:pt x="103417" y="124142"/>
                </a:lnTo>
                <a:lnTo>
                  <a:pt x="105703" y="127342"/>
                </a:lnTo>
                <a:lnTo>
                  <a:pt x="124931" y="127342"/>
                </a:lnTo>
                <a:lnTo>
                  <a:pt x="123089" y="124142"/>
                </a:lnTo>
                <a:lnTo>
                  <a:pt x="121273" y="119113"/>
                </a:lnTo>
                <a:lnTo>
                  <a:pt x="118530" y="106260"/>
                </a:lnTo>
                <a:lnTo>
                  <a:pt x="116219" y="95275"/>
                </a:lnTo>
                <a:lnTo>
                  <a:pt x="114903" y="93064"/>
                </a:lnTo>
                <a:close/>
              </a:path>
              <a:path w="170179" h="167004">
                <a:moveTo>
                  <a:pt x="117546" y="53606"/>
                </a:moveTo>
                <a:lnTo>
                  <a:pt x="77306" y="53606"/>
                </a:lnTo>
                <a:lnTo>
                  <a:pt x="87178" y="53840"/>
                </a:lnTo>
                <a:lnTo>
                  <a:pt x="97828" y="59348"/>
                </a:lnTo>
                <a:lnTo>
                  <a:pt x="99573" y="73524"/>
                </a:lnTo>
                <a:lnTo>
                  <a:pt x="88118" y="78921"/>
                </a:lnTo>
                <a:lnTo>
                  <a:pt x="71820" y="79692"/>
                </a:lnTo>
                <a:lnTo>
                  <a:pt x="112300" y="79692"/>
                </a:lnTo>
                <a:lnTo>
                  <a:pt x="112866" y="79371"/>
                </a:lnTo>
                <a:lnTo>
                  <a:pt x="117727" y="69591"/>
                </a:lnTo>
                <a:lnTo>
                  <a:pt x="117611" y="56980"/>
                </a:lnTo>
                <a:lnTo>
                  <a:pt x="117546" y="536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198780" y="5351804"/>
            <a:ext cx="365493" cy="53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68338" y="5285305"/>
            <a:ext cx="441008" cy="764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721908" y="5351602"/>
            <a:ext cx="398043" cy="6005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21691" y="613666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8" y="0"/>
                </a:moveTo>
                <a:lnTo>
                  <a:pt x="968" y="38174"/>
                </a:lnTo>
                <a:lnTo>
                  <a:pt x="0" y="57381"/>
                </a:lnTo>
                <a:lnTo>
                  <a:pt x="4836" y="70742"/>
                </a:lnTo>
                <a:lnTo>
                  <a:pt x="13059" y="81272"/>
                </a:lnTo>
                <a:lnTo>
                  <a:pt x="24348" y="88078"/>
                </a:lnTo>
                <a:lnTo>
                  <a:pt x="38385" y="90270"/>
                </a:lnTo>
                <a:lnTo>
                  <a:pt x="49505" y="84861"/>
                </a:lnTo>
                <a:lnTo>
                  <a:pt x="58412" y="74871"/>
                </a:lnTo>
                <a:lnTo>
                  <a:pt x="64328" y="61353"/>
                </a:lnTo>
                <a:lnTo>
                  <a:pt x="66473" y="45361"/>
                </a:lnTo>
                <a:lnTo>
                  <a:pt x="65634" y="35284"/>
                </a:lnTo>
                <a:lnTo>
                  <a:pt x="61172" y="21175"/>
                </a:lnTo>
                <a:lnTo>
                  <a:pt x="53309" y="9957"/>
                </a:lnTo>
                <a:lnTo>
                  <a:pt x="42550" y="2581"/>
                </a:lnTo>
                <a:lnTo>
                  <a:pt x="293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08931" y="6136670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94" y="0"/>
                </a:moveTo>
                <a:lnTo>
                  <a:pt x="966" y="38187"/>
                </a:lnTo>
                <a:lnTo>
                  <a:pt x="0" y="57394"/>
                </a:lnTo>
                <a:lnTo>
                  <a:pt x="4840" y="70749"/>
                </a:lnTo>
                <a:lnTo>
                  <a:pt x="13066" y="81274"/>
                </a:lnTo>
                <a:lnTo>
                  <a:pt x="24360" y="88077"/>
                </a:lnTo>
                <a:lnTo>
                  <a:pt x="38407" y="90267"/>
                </a:lnTo>
                <a:lnTo>
                  <a:pt x="49527" y="84859"/>
                </a:lnTo>
                <a:lnTo>
                  <a:pt x="58434" y="74868"/>
                </a:lnTo>
                <a:lnTo>
                  <a:pt x="64350" y="61350"/>
                </a:lnTo>
                <a:lnTo>
                  <a:pt x="66495" y="45359"/>
                </a:lnTo>
                <a:lnTo>
                  <a:pt x="65653" y="35262"/>
                </a:lnTo>
                <a:lnTo>
                  <a:pt x="61187" y="21160"/>
                </a:lnTo>
                <a:lnTo>
                  <a:pt x="53321" y="9948"/>
                </a:lnTo>
                <a:lnTo>
                  <a:pt x="42556" y="2578"/>
                </a:lnTo>
                <a:lnTo>
                  <a:pt x="293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869506" y="5511048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54" y="0"/>
                </a:moveTo>
                <a:lnTo>
                  <a:pt x="5405" y="34623"/>
                </a:lnTo>
                <a:lnTo>
                  <a:pt x="0" y="66970"/>
                </a:lnTo>
                <a:lnTo>
                  <a:pt x="3090" y="81329"/>
                </a:lnTo>
                <a:lnTo>
                  <a:pt x="28247" y="113029"/>
                </a:lnTo>
                <a:lnTo>
                  <a:pt x="55166" y="120064"/>
                </a:lnTo>
                <a:lnTo>
                  <a:pt x="68046" y="117025"/>
                </a:lnTo>
                <a:lnTo>
                  <a:pt x="96714" y="89004"/>
                </a:lnTo>
                <a:lnTo>
                  <a:pt x="103202" y="59616"/>
                </a:lnTo>
                <a:lnTo>
                  <a:pt x="102196" y="47773"/>
                </a:lnTo>
                <a:lnTo>
                  <a:pt x="82842" y="13147"/>
                </a:lnTo>
                <a:lnTo>
                  <a:pt x="42154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833084" y="5648703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76" y="0"/>
                </a:moveTo>
                <a:lnTo>
                  <a:pt x="41438" y="11673"/>
                </a:lnTo>
                <a:lnTo>
                  <a:pt x="11388" y="39457"/>
                </a:lnTo>
                <a:lnTo>
                  <a:pt x="0" y="77866"/>
                </a:lnTo>
                <a:lnTo>
                  <a:pt x="0" y="122080"/>
                </a:lnTo>
                <a:lnTo>
                  <a:pt x="22165" y="159646"/>
                </a:lnTo>
                <a:lnTo>
                  <a:pt x="64769" y="168743"/>
                </a:lnTo>
                <a:lnTo>
                  <a:pt x="103807" y="169726"/>
                </a:lnTo>
                <a:lnTo>
                  <a:pt x="120661" y="168641"/>
                </a:lnTo>
                <a:lnTo>
                  <a:pt x="160257" y="156281"/>
                </a:lnTo>
                <a:lnTo>
                  <a:pt x="175666" y="121820"/>
                </a:lnTo>
                <a:lnTo>
                  <a:pt x="175368" y="71402"/>
                </a:lnTo>
                <a:lnTo>
                  <a:pt x="161073" y="35090"/>
                </a:lnTo>
                <a:lnTo>
                  <a:pt x="128944" y="9588"/>
                </a:lnTo>
                <a:lnTo>
                  <a:pt x="83976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08131" y="5468508"/>
            <a:ext cx="102231" cy="126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74358" y="5615946"/>
            <a:ext cx="175691" cy="1813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0679" y="5359951"/>
            <a:ext cx="347345" cy="222250"/>
          </a:xfrm>
          <a:custGeom>
            <a:avLst/>
            <a:gdLst/>
            <a:ahLst/>
            <a:cxnLst/>
            <a:rect l="l" t="t" r="r" b="b"/>
            <a:pathLst>
              <a:path w="347345" h="222250">
                <a:moveTo>
                  <a:pt x="157750" y="0"/>
                </a:moveTo>
                <a:lnTo>
                  <a:pt x="107056" y="6653"/>
                </a:lnTo>
                <a:lnTo>
                  <a:pt x="63647" y="21752"/>
                </a:lnTo>
                <a:lnTo>
                  <a:pt x="29810" y="43917"/>
                </a:lnTo>
                <a:lnTo>
                  <a:pt x="3537" y="82079"/>
                </a:lnTo>
                <a:lnTo>
                  <a:pt x="0" y="103931"/>
                </a:lnTo>
                <a:lnTo>
                  <a:pt x="1299" y="116270"/>
                </a:lnTo>
                <a:lnTo>
                  <a:pt x="4904" y="128345"/>
                </a:lnTo>
                <a:lnTo>
                  <a:pt x="10758" y="140028"/>
                </a:lnTo>
                <a:lnTo>
                  <a:pt x="18805" y="151188"/>
                </a:lnTo>
                <a:lnTo>
                  <a:pt x="2358" y="221850"/>
                </a:lnTo>
                <a:lnTo>
                  <a:pt x="85335" y="193444"/>
                </a:lnTo>
                <a:lnTo>
                  <a:pt x="251332" y="193444"/>
                </a:lnTo>
                <a:lnTo>
                  <a:pt x="262159" y="189401"/>
                </a:lnTo>
                <a:lnTo>
                  <a:pt x="273021" y="184576"/>
                </a:lnTo>
                <a:lnTo>
                  <a:pt x="334499" y="184576"/>
                </a:lnTo>
                <a:lnTo>
                  <a:pt x="320494" y="148200"/>
                </a:lnTo>
                <a:lnTo>
                  <a:pt x="327590" y="137431"/>
                </a:lnTo>
                <a:lnTo>
                  <a:pt x="332713" y="125919"/>
                </a:lnTo>
                <a:lnTo>
                  <a:pt x="335807" y="113524"/>
                </a:lnTo>
                <a:lnTo>
                  <a:pt x="336816" y="100107"/>
                </a:lnTo>
                <a:lnTo>
                  <a:pt x="335506" y="89674"/>
                </a:lnTo>
                <a:lnTo>
                  <a:pt x="314913" y="51825"/>
                </a:lnTo>
                <a:lnTo>
                  <a:pt x="272607" y="22396"/>
                </a:lnTo>
                <a:lnTo>
                  <a:pt x="228913" y="7618"/>
                </a:lnTo>
                <a:lnTo>
                  <a:pt x="176745" y="472"/>
                </a:lnTo>
                <a:lnTo>
                  <a:pt x="157750" y="0"/>
                </a:lnTo>
                <a:close/>
              </a:path>
              <a:path w="347345" h="222250">
                <a:moveTo>
                  <a:pt x="334499" y="184576"/>
                </a:moveTo>
                <a:lnTo>
                  <a:pt x="273021" y="184576"/>
                </a:lnTo>
                <a:lnTo>
                  <a:pt x="347036" y="217139"/>
                </a:lnTo>
                <a:lnTo>
                  <a:pt x="334499" y="184576"/>
                </a:lnTo>
                <a:close/>
              </a:path>
              <a:path w="347345" h="222250">
                <a:moveTo>
                  <a:pt x="251332" y="193444"/>
                </a:moveTo>
                <a:lnTo>
                  <a:pt x="85335" y="193444"/>
                </a:lnTo>
                <a:lnTo>
                  <a:pt x="96396" y="196922"/>
                </a:lnTo>
                <a:lnTo>
                  <a:pt x="145789" y="205592"/>
                </a:lnTo>
                <a:lnTo>
                  <a:pt x="174090" y="206667"/>
                </a:lnTo>
                <a:lnTo>
                  <a:pt x="187534" y="206065"/>
                </a:lnTo>
                <a:lnTo>
                  <a:pt x="226506" y="200448"/>
                </a:lnTo>
                <a:lnTo>
                  <a:pt x="251332" y="1934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57328" y="5348592"/>
            <a:ext cx="382270" cy="251460"/>
          </a:xfrm>
          <a:custGeom>
            <a:avLst/>
            <a:gdLst/>
            <a:ahLst/>
            <a:cxnLst/>
            <a:rect l="l" t="t" r="r" b="b"/>
            <a:pathLst>
              <a:path w="382270" h="251460">
                <a:moveTo>
                  <a:pt x="181800" y="0"/>
                </a:moveTo>
                <a:lnTo>
                  <a:pt x="130193" y="4621"/>
                </a:lnTo>
                <a:lnTo>
                  <a:pt x="84727" y="17653"/>
                </a:lnTo>
                <a:lnTo>
                  <a:pt x="47363" y="37845"/>
                </a:lnTo>
                <a:lnTo>
                  <a:pt x="13531" y="73744"/>
                </a:lnTo>
                <a:lnTo>
                  <a:pt x="2686" y="105779"/>
                </a:lnTo>
                <a:lnTo>
                  <a:pt x="3198" y="120973"/>
                </a:lnTo>
                <a:lnTo>
                  <a:pt x="5313" y="134222"/>
                </a:lnTo>
                <a:lnTo>
                  <a:pt x="8978" y="145918"/>
                </a:lnTo>
                <a:lnTo>
                  <a:pt x="14139" y="156448"/>
                </a:lnTo>
                <a:lnTo>
                  <a:pt x="9651" y="209892"/>
                </a:lnTo>
                <a:lnTo>
                  <a:pt x="0" y="251472"/>
                </a:lnTo>
                <a:lnTo>
                  <a:pt x="91802" y="214960"/>
                </a:lnTo>
                <a:lnTo>
                  <a:pt x="31407" y="214960"/>
                </a:lnTo>
                <a:lnTo>
                  <a:pt x="44335" y="159423"/>
                </a:lnTo>
                <a:lnTo>
                  <a:pt x="35648" y="148720"/>
                </a:lnTo>
                <a:lnTo>
                  <a:pt x="29327" y="137318"/>
                </a:lnTo>
                <a:lnTo>
                  <a:pt x="25561" y="125316"/>
                </a:lnTo>
                <a:lnTo>
                  <a:pt x="26301" y="113164"/>
                </a:lnTo>
                <a:lnTo>
                  <a:pt x="46643" y="70830"/>
                </a:lnTo>
                <a:lnTo>
                  <a:pt x="77338" y="46739"/>
                </a:lnTo>
                <a:lnTo>
                  <a:pt x="118255" y="30366"/>
                </a:lnTo>
                <a:lnTo>
                  <a:pt x="166684" y="22749"/>
                </a:lnTo>
                <a:lnTo>
                  <a:pt x="181800" y="22326"/>
                </a:lnTo>
                <a:lnTo>
                  <a:pt x="289438" y="22326"/>
                </a:lnTo>
                <a:lnTo>
                  <a:pt x="276038" y="16570"/>
                </a:lnTo>
                <a:lnTo>
                  <a:pt x="230196" y="4052"/>
                </a:lnTo>
                <a:lnTo>
                  <a:pt x="196187" y="346"/>
                </a:lnTo>
                <a:lnTo>
                  <a:pt x="181800" y="0"/>
                </a:lnTo>
                <a:close/>
              </a:path>
              <a:path w="382270" h="251460">
                <a:moveTo>
                  <a:pt x="364903" y="210591"/>
                </a:moveTo>
                <a:lnTo>
                  <a:pt x="280963" y="210591"/>
                </a:lnTo>
                <a:lnTo>
                  <a:pt x="381698" y="250050"/>
                </a:lnTo>
                <a:lnTo>
                  <a:pt x="364903" y="210591"/>
                </a:lnTo>
                <a:close/>
              </a:path>
              <a:path w="382270" h="251460">
                <a:moveTo>
                  <a:pt x="270583" y="214553"/>
                </a:moveTo>
                <a:lnTo>
                  <a:pt x="92824" y="214553"/>
                </a:lnTo>
                <a:lnTo>
                  <a:pt x="104429" y="218348"/>
                </a:lnTo>
                <a:lnTo>
                  <a:pt x="154190" y="227930"/>
                </a:lnTo>
                <a:lnTo>
                  <a:pt x="180460" y="229244"/>
                </a:lnTo>
                <a:lnTo>
                  <a:pt x="194115" y="228939"/>
                </a:lnTo>
                <a:lnTo>
                  <a:pt x="233528" y="224451"/>
                </a:lnTo>
                <a:lnTo>
                  <a:pt x="270583" y="214553"/>
                </a:lnTo>
                <a:close/>
              </a:path>
              <a:path w="382270" h="251460">
                <a:moveTo>
                  <a:pt x="98686" y="192953"/>
                </a:moveTo>
                <a:lnTo>
                  <a:pt x="31407" y="214960"/>
                </a:lnTo>
                <a:lnTo>
                  <a:pt x="91802" y="214960"/>
                </a:lnTo>
                <a:lnTo>
                  <a:pt x="92824" y="214553"/>
                </a:lnTo>
                <a:lnTo>
                  <a:pt x="270583" y="214553"/>
                </a:lnTo>
                <a:lnTo>
                  <a:pt x="280963" y="210591"/>
                </a:lnTo>
                <a:lnTo>
                  <a:pt x="364903" y="210591"/>
                </a:lnTo>
                <a:lnTo>
                  <a:pt x="363341" y="206921"/>
                </a:lnTo>
                <a:lnTo>
                  <a:pt x="339089" y="206921"/>
                </a:lnTo>
                <a:lnTo>
                  <a:pt x="338944" y="206857"/>
                </a:lnTo>
                <a:lnTo>
                  <a:pt x="187683" y="206857"/>
                </a:lnTo>
                <a:lnTo>
                  <a:pt x="145165" y="204193"/>
                </a:lnTo>
                <a:lnTo>
                  <a:pt x="109335" y="196510"/>
                </a:lnTo>
                <a:lnTo>
                  <a:pt x="98686" y="192953"/>
                </a:lnTo>
                <a:close/>
              </a:path>
              <a:path w="382270" h="251460">
                <a:moveTo>
                  <a:pt x="289438" y="22326"/>
                </a:moveTo>
                <a:lnTo>
                  <a:pt x="181800" y="22326"/>
                </a:lnTo>
                <a:lnTo>
                  <a:pt x="199691" y="22917"/>
                </a:lnTo>
                <a:lnTo>
                  <a:pt x="216994" y="24647"/>
                </a:lnTo>
                <a:lnTo>
                  <a:pt x="264281" y="36026"/>
                </a:lnTo>
                <a:lnTo>
                  <a:pt x="302340" y="55338"/>
                </a:lnTo>
                <a:lnTo>
                  <a:pt x="333625" y="90423"/>
                </a:lnTo>
                <a:lnTo>
                  <a:pt x="338958" y="110809"/>
                </a:lnTo>
                <a:lnTo>
                  <a:pt x="337788" y="124556"/>
                </a:lnTo>
                <a:lnTo>
                  <a:pt x="334202" y="136859"/>
                </a:lnTo>
                <a:lnTo>
                  <a:pt x="328376" y="147956"/>
                </a:lnTo>
                <a:lnTo>
                  <a:pt x="320481" y="158088"/>
                </a:lnTo>
                <a:lnTo>
                  <a:pt x="339089" y="206921"/>
                </a:lnTo>
                <a:lnTo>
                  <a:pt x="363341" y="206921"/>
                </a:lnTo>
                <a:lnTo>
                  <a:pt x="344843" y="163461"/>
                </a:lnTo>
                <a:lnTo>
                  <a:pt x="351929" y="152027"/>
                </a:lnTo>
                <a:lnTo>
                  <a:pt x="357078" y="140137"/>
                </a:lnTo>
                <a:lnTo>
                  <a:pt x="360249" y="127890"/>
                </a:lnTo>
                <a:lnTo>
                  <a:pt x="361400" y="115387"/>
                </a:lnTo>
                <a:lnTo>
                  <a:pt x="360574" y="103944"/>
                </a:lnTo>
                <a:lnTo>
                  <a:pt x="341961" y="62189"/>
                </a:lnTo>
                <a:lnTo>
                  <a:pt x="313942" y="36355"/>
                </a:lnTo>
                <a:lnTo>
                  <a:pt x="289651" y="22418"/>
                </a:lnTo>
                <a:lnTo>
                  <a:pt x="289438" y="22326"/>
                </a:lnTo>
                <a:close/>
              </a:path>
              <a:path w="382270" h="251460">
                <a:moveTo>
                  <a:pt x="286080" y="183603"/>
                </a:moveTo>
                <a:lnTo>
                  <a:pt x="241124" y="200080"/>
                </a:lnTo>
                <a:lnTo>
                  <a:pt x="201661" y="206186"/>
                </a:lnTo>
                <a:lnTo>
                  <a:pt x="187683" y="206857"/>
                </a:lnTo>
                <a:lnTo>
                  <a:pt x="338944" y="206857"/>
                </a:lnTo>
                <a:lnTo>
                  <a:pt x="286080" y="1836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62891" y="5623547"/>
            <a:ext cx="355600" cy="187960"/>
          </a:xfrm>
          <a:custGeom>
            <a:avLst/>
            <a:gdLst/>
            <a:ahLst/>
            <a:cxnLst/>
            <a:rect l="l" t="t" r="r" b="b"/>
            <a:pathLst>
              <a:path w="355600" h="187960">
                <a:moveTo>
                  <a:pt x="316430" y="116408"/>
                </a:moveTo>
                <a:lnTo>
                  <a:pt x="91325" y="116408"/>
                </a:lnTo>
                <a:lnTo>
                  <a:pt x="230289" y="123875"/>
                </a:lnTo>
                <a:lnTo>
                  <a:pt x="234721" y="187426"/>
                </a:lnTo>
                <a:lnTo>
                  <a:pt x="316430" y="116408"/>
                </a:lnTo>
                <a:close/>
              </a:path>
              <a:path w="355600" h="187960">
                <a:moveTo>
                  <a:pt x="84658" y="0"/>
                </a:moveTo>
                <a:lnTo>
                  <a:pt x="0" y="73279"/>
                </a:lnTo>
                <a:lnTo>
                  <a:pt x="93764" y="159004"/>
                </a:lnTo>
                <a:lnTo>
                  <a:pt x="91325" y="116408"/>
                </a:lnTo>
                <a:lnTo>
                  <a:pt x="316430" y="116408"/>
                </a:lnTo>
                <a:lnTo>
                  <a:pt x="355180" y="82727"/>
                </a:lnTo>
                <a:lnTo>
                  <a:pt x="300464" y="53086"/>
                </a:lnTo>
                <a:lnTo>
                  <a:pt x="87706" y="53086"/>
                </a:lnTo>
                <a:lnTo>
                  <a:pt x="84658" y="0"/>
                </a:lnTo>
                <a:close/>
              </a:path>
              <a:path w="355600" h="187960">
                <a:moveTo>
                  <a:pt x="222351" y="10769"/>
                </a:moveTo>
                <a:lnTo>
                  <a:pt x="225297" y="52641"/>
                </a:lnTo>
                <a:lnTo>
                  <a:pt x="87706" y="53086"/>
                </a:lnTo>
                <a:lnTo>
                  <a:pt x="300464" y="53086"/>
                </a:lnTo>
                <a:lnTo>
                  <a:pt x="222351" y="107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46101" y="5600281"/>
            <a:ext cx="391795" cy="234315"/>
          </a:xfrm>
          <a:custGeom>
            <a:avLst/>
            <a:gdLst/>
            <a:ahLst/>
            <a:cxnLst/>
            <a:rect l="l" t="t" r="r" b="b"/>
            <a:pathLst>
              <a:path w="391795" h="234314">
                <a:moveTo>
                  <a:pt x="258565" y="151511"/>
                </a:moveTo>
                <a:lnTo>
                  <a:pt x="119976" y="151511"/>
                </a:lnTo>
                <a:lnTo>
                  <a:pt x="236626" y="157759"/>
                </a:lnTo>
                <a:lnTo>
                  <a:pt x="241934" y="233781"/>
                </a:lnTo>
                <a:lnTo>
                  <a:pt x="295101" y="187579"/>
                </a:lnTo>
                <a:lnTo>
                  <a:pt x="261086" y="187579"/>
                </a:lnTo>
                <a:lnTo>
                  <a:pt x="258565" y="151511"/>
                </a:lnTo>
                <a:close/>
              </a:path>
              <a:path w="391795" h="234314">
                <a:moveTo>
                  <a:pt x="111290" y="0"/>
                </a:moveTo>
                <a:lnTo>
                  <a:pt x="0" y="96316"/>
                </a:lnTo>
                <a:lnTo>
                  <a:pt x="123278" y="209029"/>
                </a:lnTo>
                <a:lnTo>
                  <a:pt x="120207" y="155524"/>
                </a:lnTo>
                <a:lnTo>
                  <a:pt x="97853" y="155524"/>
                </a:lnTo>
                <a:lnTo>
                  <a:pt x="33578" y="96761"/>
                </a:lnTo>
                <a:lnTo>
                  <a:pt x="91617" y="46532"/>
                </a:lnTo>
                <a:lnTo>
                  <a:pt x="113965" y="46532"/>
                </a:lnTo>
                <a:lnTo>
                  <a:pt x="111290" y="0"/>
                </a:lnTo>
                <a:close/>
              </a:path>
              <a:path w="391795" h="234314">
                <a:moveTo>
                  <a:pt x="298522" y="53530"/>
                </a:moveTo>
                <a:lnTo>
                  <a:pt x="251713" y="53530"/>
                </a:lnTo>
                <a:lnTo>
                  <a:pt x="352488" y="108153"/>
                </a:lnTo>
                <a:lnTo>
                  <a:pt x="261086" y="187579"/>
                </a:lnTo>
                <a:lnTo>
                  <a:pt x="295101" y="187579"/>
                </a:lnTo>
                <a:lnTo>
                  <a:pt x="391439" y="103860"/>
                </a:lnTo>
                <a:lnTo>
                  <a:pt x="298522" y="53530"/>
                </a:lnTo>
                <a:close/>
              </a:path>
              <a:path w="391795" h="234314">
                <a:moveTo>
                  <a:pt x="96265" y="127876"/>
                </a:moveTo>
                <a:lnTo>
                  <a:pt x="97853" y="155524"/>
                </a:lnTo>
                <a:lnTo>
                  <a:pt x="120207" y="155524"/>
                </a:lnTo>
                <a:lnTo>
                  <a:pt x="119976" y="151511"/>
                </a:lnTo>
                <a:lnTo>
                  <a:pt x="258565" y="151511"/>
                </a:lnTo>
                <a:lnTo>
                  <a:pt x="257517" y="136525"/>
                </a:lnTo>
                <a:lnTo>
                  <a:pt x="96265" y="127876"/>
                </a:lnTo>
                <a:close/>
              </a:path>
              <a:path w="391795" h="234314">
                <a:moveTo>
                  <a:pt x="113965" y="46532"/>
                </a:moveTo>
                <a:lnTo>
                  <a:pt x="91617" y="46532"/>
                </a:lnTo>
                <a:lnTo>
                  <a:pt x="93979" y="87541"/>
                </a:lnTo>
                <a:lnTo>
                  <a:pt x="254063" y="87020"/>
                </a:lnTo>
                <a:lnTo>
                  <a:pt x="252530" y="65163"/>
                </a:lnTo>
                <a:lnTo>
                  <a:pt x="115036" y="65163"/>
                </a:lnTo>
                <a:lnTo>
                  <a:pt x="113965" y="46532"/>
                </a:lnTo>
                <a:close/>
              </a:path>
              <a:path w="391795" h="234314">
                <a:moveTo>
                  <a:pt x="226580" y="14541"/>
                </a:moveTo>
                <a:lnTo>
                  <a:pt x="230136" y="64795"/>
                </a:lnTo>
                <a:lnTo>
                  <a:pt x="115036" y="65163"/>
                </a:lnTo>
                <a:lnTo>
                  <a:pt x="252530" y="65163"/>
                </a:lnTo>
                <a:lnTo>
                  <a:pt x="251713" y="53530"/>
                </a:lnTo>
                <a:lnTo>
                  <a:pt x="298522" y="53530"/>
                </a:lnTo>
                <a:lnTo>
                  <a:pt x="226580" y="1454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69056" y="9891583"/>
            <a:ext cx="1268031" cy="4667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25687" y="2798864"/>
            <a:ext cx="1713153" cy="10661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6334" y="2485580"/>
            <a:ext cx="1962265" cy="1790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1335265" y="1582085"/>
            <a:ext cx="48240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400" spc="65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400" spc="3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400" spc="-67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400" spc="15" dirty="0">
                <a:solidFill>
                  <a:srgbClr val="231F20"/>
                </a:solidFill>
                <a:latin typeface="PMingLiU"/>
                <a:cs typeface="PMingLiU"/>
              </a:rPr>
              <a:t>音</a:t>
            </a:r>
            <a:r>
              <a:rPr sz="1400" spc="35" dirty="0">
                <a:solidFill>
                  <a:srgbClr val="231F20"/>
                </a:solidFill>
                <a:latin typeface="PMingLiU"/>
                <a:cs typeface="PMingLiU"/>
              </a:rPr>
              <a:t>声</a:t>
            </a:r>
            <a:r>
              <a:rPr sz="1400" spc="-67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400" spc="-10" dirty="0">
                <a:solidFill>
                  <a:srgbClr val="231F20"/>
                </a:solidFill>
                <a:latin typeface="PMingLiU"/>
                <a:cs typeface="PMingLiU"/>
              </a:rPr>
              <a:t>デ</a:t>
            </a:r>
            <a:r>
              <a:rPr sz="1400" spc="-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400" spc="-100" dirty="0">
                <a:solidFill>
                  <a:srgbClr val="231F20"/>
                </a:solidFill>
                <a:latin typeface="PMingLiU"/>
                <a:cs typeface="PMingLiU"/>
              </a:rPr>
              <a:t>タ</a:t>
            </a:r>
            <a:r>
              <a:rPr sz="1400" spc="-13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2550" b="1" spc="-195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リ</a:t>
            </a:r>
            <a:r>
              <a:rPr sz="2550" b="1" spc="-157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ア</a:t>
            </a:r>
            <a:r>
              <a:rPr sz="2550" b="1" spc="-15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ル</a:t>
            </a:r>
            <a:r>
              <a:rPr sz="2550" b="1" spc="-150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タ</a:t>
            </a:r>
            <a:r>
              <a:rPr sz="2550" b="1" spc="-419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イ</a:t>
            </a:r>
            <a:r>
              <a:rPr sz="2550" b="1" spc="-292" baseline="-3267" dirty="0">
                <a:solidFill>
                  <a:srgbClr val="005AAA"/>
                </a:solidFill>
                <a:latin typeface="游明朝 Demibold"/>
                <a:cs typeface="游明朝 Demibold"/>
              </a:rPr>
              <a:t>ム</a:t>
            </a:r>
            <a:r>
              <a:rPr sz="1400" spc="-1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2550" b="1" spc="-112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オ</a:t>
            </a:r>
            <a:r>
              <a:rPr sz="2550" b="1" spc="3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ン</a:t>
            </a:r>
            <a:r>
              <a:rPr sz="2550" b="1" spc="-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デ</a:t>
            </a:r>
            <a:r>
              <a:rPr sz="2550" b="1" spc="-97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マ</a:t>
            </a:r>
            <a:r>
              <a:rPr sz="2550" b="1" spc="-262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ン</a:t>
            </a:r>
            <a:r>
              <a:rPr sz="2550" b="1" spc="-104" baseline="-3267" dirty="0">
                <a:solidFill>
                  <a:srgbClr val="ED1C24"/>
                </a:solidFill>
                <a:latin typeface="游明朝 Demibold"/>
                <a:cs typeface="游明朝 Demibold"/>
              </a:rPr>
              <a:t>ド</a:t>
            </a:r>
            <a:r>
              <a:rPr sz="1400" spc="5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400" spc="5" dirty="0">
                <a:solidFill>
                  <a:srgbClr val="231F20"/>
                </a:solidFill>
                <a:latin typeface="PMingLiU"/>
                <a:cs typeface="PMingLiU"/>
              </a:rPr>
              <a:t>活</a:t>
            </a:r>
            <a:r>
              <a:rPr sz="1400" spc="10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endParaRPr sz="1400">
              <a:latin typeface="PMingLiU"/>
              <a:cs typeface="PMingLiU"/>
            </a:endParaRPr>
          </a:p>
          <a:p>
            <a:pPr marL="99695" algn="ctr">
              <a:lnSpc>
                <a:spcPct val="100000"/>
              </a:lnSpc>
              <a:spcBef>
                <a:spcPts val="515"/>
              </a:spcBef>
            </a:pPr>
            <a:r>
              <a:rPr sz="1550" b="1" spc="-10" dirty="0">
                <a:solidFill>
                  <a:srgbClr val="231F20"/>
                </a:solidFill>
                <a:latin typeface="游明朝 Demibold"/>
                <a:cs typeface="游明朝 Demibold"/>
              </a:rPr>
              <a:t>そ</a:t>
            </a:r>
            <a:r>
              <a:rPr sz="1550" b="1" spc="10" dirty="0">
                <a:solidFill>
                  <a:srgbClr val="231F20"/>
                </a:solidFill>
                <a:latin typeface="游明朝 Demibold"/>
                <a:cs typeface="游明朝 Demibold"/>
              </a:rPr>
              <a:t>れ</a:t>
            </a:r>
            <a:r>
              <a:rPr sz="1550" b="1" spc="-30" dirty="0">
                <a:solidFill>
                  <a:srgbClr val="231F20"/>
                </a:solidFill>
                <a:latin typeface="游明朝 Demibold"/>
                <a:cs typeface="游明朝 Demibold"/>
              </a:rPr>
              <a:t>は</a:t>
            </a:r>
            <a:r>
              <a:rPr sz="1550" b="1" spc="-70" dirty="0">
                <a:solidFill>
                  <a:srgbClr val="231F20"/>
                </a:solidFill>
                <a:latin typeface="游明朝 Demibold"/>
                <a:cs typeface="游明朝 Demibold"/>
              </a:rPr>
              <a:t>と</a:t>
            </a:r>
            <a:r>
              <a:rPr sz="1550" b="1" spc="-75" dirty="0">
                <a:solidFill>
                  <a:srgbClr val="231F20"/>
                </a:solidFill>
                <a:latin typeface="游明朝 Demibold"/>
                <a:cs typeface="游明朝 Demibold"/>
              </a:rPr>
              <a:t>て</a:t>
            </a:r>
            <a:r>
              <a:rPr sz="1550" b="1" spc="-114" dirty="0">
                <a:solidFill>
                  <a:srgbClr val="231F20"/>
                </a:solidFill>
                <a:latin typeface="游明朝 Demibold"/>
                <a:cs typeface="游明朝 Demibold"/>
              </a:rPr>
              <a:t>も</a:t>
            </a:r>
            <a:r>
              <a:rPr sz="1550" b="1" spc="-110" dirty="0">
                <a:solidFill>
                  <a:srgbClr val="231F20"/>
                </a:solidFill>
                <a:latin typeface="游明朝 Demibold"/>
                <a:cs typeface="游明朝 Demibold"/>
              </a:rPr>
              <a:t>シ</a:t>
            </a:r>
            <a:r>
              <a:rPr sz="1550" b="1" spc="-15" dirty="0">
                <a:solidFill>
                  <a:srgbClr val="231F20"/>
                </a:solidFill>
                <a:latin typeface="游明朝 Demibold"/>
                <a:cs typeface="游明朝 Demibold"/>
              </a:rPr>
              <a:t>ン</a:t>
            </a:r>
            <a:r>
              <a:rPr sz="1550" b="1" spc="-85" dirty="0">
                <a:solidFill>
                  <a:srgbClr val="231F20"/>
                </a:solidFill>
                <a:latin typeface="游明朝 Demibold"/>
                <a:cs typeface="游明朝 Demibold"/>
              </a:rPr>
              <a:t>プ</a:t>
            </a:r>
            <a:r>
              <a:rPr sz="1550" b="1" spc="-40" dirty="0">
                <a:solidFill>
                  <a:srgbClr val="231F20"/>
                </a:solidFill>
                <a:latin typeface="游明朝 Demibold"/>
                <a:cs typeface="游明朝 Demibold"/>
              </a:rPr>
              <a:t>ル</a:t>
            </a:r>
            <a:r>
              <a:rPr sz="1550" b="1" spc="20" dirty="0">
                <a:solidFill>
                  <a:srgbClr val="231F20"/>
                </a:solidFill>
                <a:latin typeface="游明朝 Demibold"/>
                <a:cs typeface="游明朝 Demibold"/>
              </a:rPr>
              <a:t>で</a:t>
            </a:r>
            <a:r>
              <a:rPr sz="1550" b="1" spc="45" dirty="0">
                <a:solidFill>
                  <a:srgbClr val="231F20"/>
                </a:solidFill>
                <a:latin typeface="游明朝 Demibold"/>
                <a:cs typeface="游明朝 Demibold"/>
              </a:rPr>
              <a:t>す</a:t>
            </a:r>
            <a:r>
              <a:rPr sz="1550" b="1" spc="15" dirty="0">
                <a:solidFill>
                  <a:srgbClr val="231F20"/>
                </a:solidFill>
                <a:latin typeface="游明朝 Demibold"/>
                <a:cs typeface="游明朝 Demibold"/>
              </a:rPr>
              <a:t>。</a:t>
            </a:r>
            <a:endParaRPr sz="1550">
              <a:latin typeface="游明朝 Demibold"/>
              <a:cs typeface="游明朝 Demibold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229529" y="613435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29529" y="6134353"/>
            <a:ext cx="406400" cy="426720"/>
          </a:xfrm>
          <a:custGeom>
            <a:avLst/>
            <a:gdLst/>
            <a:ahLst/>
            <a:cxnLst/>
            <a:rect l="l" t="t" r="r" b="b"/>
            <a:pathLst>
              <a:path w="406400" h="426720">
                <a:moveTo>
                  <a:pt x="406298" y="426656"/>
                </a:moveTo>
                <a:lnTo>
                  <a:pt x="93433" y="426656"/>
                </a:lnTo>
                <a:lnTo>
                  <a:pt x="0" y="333222"/>
                </a:lnTo>
                <a:lnTo>
                  <a:pt x="0" y="198996"/>
                </a:lnTo>
                <a:lnTo>
                  <a:pt x="95275" y="105549"/>
                </a:lnTo>
                <a:lnTo>
                  <a:pt x="95275" y="0"/>
                </a:lnTo>
                <a:lnTo>
                  <a:pt x="189623" y="0"/>
                </a:lnTo>
                <a:lnTo>
                  <a:pt x="189623" y="104622"/>
                </a:lnTo>
                <a:lnTo>
                  <a:pt x="371119" y="104622"/>
                </a:lnTo>
                <a:lnTo>
                  <a:pt x="371119" y="199910"/>
                </a:lnTo>
                <a:lnTo>
                  <a:pt x="134670" y="199910"/>
                </a:lnTo>
                <a:lnTo>
                  <a:pt x="95275" y="238848"/>
                </a:lnTo>
                <a:lnTo>
                  <a:pt x="95275" y="291973"/>
                </a:lnTo>
                <a:lnTo>
                  <a:pt x="134670" y="331381"/>
                </a:lnTo>
                <a:lnTo>
                  <a:pt x="406298" y="331381"/>
                </a:lnTo>
                <a:lnTo>
                  <a:pt x="406298" y="426656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706833" y="6183096"/>
            <a:ext cx="367360" cy="377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18746" y="6183096"/>
            <a:ext cx="342265" cy="94615"/>
          </a:xfrm>
          <a:custGeom>
            <a:avLst/>
            <a:gdLst/>
            <a:ahLst/>
            <a:cxnLst/>
            <a:rect l="l" t="t" r="r" b="b"/>
            <a:pathLst>
              <a:path w="342264" h="94614">
                <a:moveTo>
                  <a:pt x="341706" y="94373"/>
                </a:moveTo>
                <a:lnTo>
                  <a:pt x="0" y="94373"/>
                </a:lnTo>
                <a:lnTo>
                  <a:pt x="0" y="0"/>
                </a:lnTo>
                <a:lnTo>
                  <a:pt x="341706" y="0"/>
                </a:lnTo>
                <a:lnTo>
                  <a:pt x="341706" y="9437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706833" y="6397929"/>
            <a:ext cx="367665" cy="163195"/>
          </a:xfrm>
          <a:custGeom>
            <a:avLst/>
            <a:gdLst/>
            <a:ahLst/>
            <a:cxnLst/>
            <a:rect l="l" t="t" r="r" b="b"/>
            <a:pathLst>
              <a:path w="367664" h="163195">
                <a:moveTo>
                  <a:pt x="367360" y="163080"/>
                </a:moveTo>
                <a:lnTo>
                  <a:pt x="73736" y="163080"/>
                </a:lnTo>
                <a:lnTo>
                  <a:pt x="0" y="89789"/>
                </a:lnTo>
                <a:lnTo>
                  <a:pt x="0" y="0"/>
                </a:lnTo>
                <a:lnTo>
                  <a:pt x="94360" y="0"/>
                </a:lnTo>
                <a:lnTo>
                  <a:pt x="94360" y="41236"/>
                </a:lnTo>
                <a:lnTo>
                  <a:pt x="122300" y="69176"/>
                </a:lnTo>
                <a:lnTo>
                  <a:pt x="367360" y="69176"/>
                </a:lnTo>
                <a:lnTo>
                  <a:pt x="367360" y="16308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52" y="146596"/>
                </a:moveTo>
                <a:lnTo>
                  <a:pt x="78320" y="146596"/>
                </a:lnTo>
                <a:lnTo>
                  <a:pt x="52235" y="281711"/>
                </a:lnTo>
                <a:lnTo>
                  <a:pt x="14655" y="281711"/>
                </a:lnTo>
                <a:lnTo>
                  <a:pt x="14655" y="380212"/>
                </a:lnTo>
                <a:lnTo>
                  <a:pt x="127812" y="380212"/>
                </a:lnTo>
                <a:lnTo>
                  <a:pt x="176352" y="146596"/>
                </a:lnTo>
                <a:close/>
              </a:path>
              <a:path w="385445" h="380365">
                <a:moveTo>
                  <a:pt x="385229" y="46735"/>
                </a:moveTo>
                <a:lnTo>
                  <a:pt x="0" y="46735"/>
                </a:lnTo>
                <a:lnTo>
                  <a:pt x="0" y="146596"/>
                </a:lnTo>
                <a:lnTo>
                  <a:pt x="287680" y="146596"/>
                </a:lnTo>
                <a:lnTo>
                  <a:pt x="287680" y="281711"/>
                </a:lnTo>
                <a:lnTo>
                  <a:pt x="240944" y="281711"/>
                </a:lnTo>
                <a:lnTo>
                  <a:pt x="240944" y="380212"/>
                </a:lnTo>
                <a:lnTo>
                  <a:pt x="385229" y="380212"/>
                </a:lnTo>
                <a:lnTo>
                  <a:pt x="385229" y="46735"/>
                </a:lnTo>
                <a:close/>
              </a:path>
              <a:path w="385445" h="380365">
                <a:moveTo>
                  <a:pt x="207048" y="0"/>
                </a:moveTo>
                <a:lnTo>
                  <a:pt x="106273" y="0"/>
                </a:lnTo>
                <a:lnTo>
                  <a:pt x="97104" y="46735"/>
                </a:lnTo>
                <a:lnTo>
                  <a:pt x="197434" y="46735"/>
                </a:lnTo>
                <a:lnTo>
                  <a:pt x="2070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385229" y="380212"/>
                </a:moveTo>
                <a:lnTo>
                  <a:pt x="240944" y="380212"/>
                </a:lnTo>
                <a:lnTo>
                  <a:pt x="240944" y="281711"/>
                </a:lnTo>
                <a:lnTo>
                  <a:pt x="287680" y="281711"/>
                </a:lnTo>
                <a:lnTo>
                  <a:pt x="287680" y="146596"/>
                </a:lnTo>
                <a:lnTo>
                  <a:pt x="176352" y="146596"/>
                </a:lnTo>
                <a:lnTo>
                  <a:pt x="127812" y="380212"/>
                </a:lnTo>
                <a:lnTo>
                  <a:pt x="14655" y="380212"/>
                </a:lnTo>
                <a:lnTo>
                  <a:pt x="14655" y="281711"/>
                </a:lnTo>
                <a:lnTo>
                  <a:pt x="52235" y="281711"/>
                </a:lnTo>
                <a:lnTo>
                  <a:pt x="78320" y="146596"/>
                </a:lnTo>
                <a:lnTo>
                  <a:pt x="0" y="146596"/>
                </a:lnTo>
                <a:lnTo>
                  <a:pt x="0" y="46735"/>
                </a:lnTo>
                <a:lnTo>
                  <a:pt x="97104" y="46735"/>
                </a:lnTo>
                <a:lnTo>
                  <a:pt x="106273" y="0"/>
                </a:lnTo>
                <a:lnTo>
                  <a:pt x="207048" y="0"/>
                </a:lnTo>
                <a:lnTo>
                  <a:pt x="197434" y="46735"/>
                </a:lnTo>
                <a:lnTo>
                  <a:pt x="385229" y="46735"/>
                </a:lnTo>
                <a:lnTo>
                  <a:pt x="385229" y="38021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57" y="37109"/>
                </a:moveTo>
                <a:lnTo>
                  <a:pt x="21983" y="37109"/>
                </a:lnTo>
                <a:lnTo>
                  <a:pt x="145186" y="191947"/>
                </a:lnTo>
                <a:lnTo>
                  <a:pt x="68237" y="281711"/>
                </a:lnTo>
                <a:lnTo>
                  <a:pt x="0" y="281711"/>
                </a:lnTo>
                <a:lnTo>
                  <a:pt x="0" y="380212"/>
                </a:lnTo>
                <a:lnTo>
                  <a:pt x="117259" y="380212"/>
                </a:lnTo>
                <a:lnTo>
                  <a:pt x="208419" y="271195"/>
                </a:lnTo>
                <a:lnTo>
                  <a:pt x="330336" y="271195"/>
                </a:lnTo>
                <a:lnTo>
                  <a:pt x="270255" y="197446"/>
                </a:lnTo>
                <a:lnTo>
                  <a:pt x="335705" y="119557"/>
                </a:lnTo>
                <a:lnTo>
                  <a:pt x="207022" y="119557"/>
                </a:lnTo>
                <a:lnTo>
                  <a:pt x="140157" y="37109"/>
                </a:lnTo>
                <a:close/>
              </a:path>
              <a:path w="394970" h="380365">
                <a:moveTo>
                  <a:pt x="330336" y="271195"/>
                </a:moveTo>
                <a:lnTo>
                  <a:pt x="208419" y="271195"/>
                </a:lnTo>
                <a:lnTo>
                  <a:pt x="254228" y="328460"/>
                </a:lnTo>
                <a:lnTo>
                  <a:pt x="376986" y="328460"/>
                </a:lnTo>
                <a:lnTo>
                  <a:pt x="330336" y="271195"/>
                </a:lnTo>
                <a:close/>
              </a:path>
              <a:path w="394970" h="380365">
                <a:moveTo>
                  <a:pt x="394385" y="0"/>
                </a:moveTo>
                <a:lnTo>
                  <a:pt x="309638" y="0"/>
                </a:lnTo>
                <a:lnTo>
                  <a:pt x="207022" y="119557"/>
                </a:lnTo>
                <a:lnTo>
                  <a:pt x="335705" y="119557"/>
                </a:lnTo>
                <a:lnTo>
                  <a:pt x="352247" y="99872"/>
                </a:lnTo>
                <a:lnTo>
                  <a:pt x="394385" y="99872"/>
                </a:lnTo>
                <a:lnTo>
                  <a:pt x="3943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394385" y="99872"/>
                </a:moveTo>
                <a:lnTo>
                  <a:pt x="352247" y="99872"/>
                </a:lnTo>
                <a:lnTo>
                  <a:pt x="270255" y="197446"/>
                </a:lnTo>
                <a:lnTo>
                  <a:pt x="376986" y="328460"/>
                </a:lnTo>
                <a:lnTo>
                  <a:pt x="254228" y="328460"/>
                </a:lnTo>
                <a:lnTo>
                  <a:pt x="208419" y="271195"/>
                </a:lnTo>
                <a:lnTo>
                  <a:pt x="117259" y="380212"/>
                </a:lnTo>
                <a:lnTo>
                  <a:pt x="0" y="380212"/>
                </a:lnTo>
                <a:lnTo>
                  <a:pt x="0" y="281711"/>
                </a:lnTo>
                <a:lnTo>
                  <a:pt x="68237" y="281711"/>
                </a:lnTo>
                <a:lnTo>
                  <a:pt x="145186" y="191947"/>
                </a:lnTo>
                <a:lnTo>
                  <a:pt x="21983" y="37109"/>
                </a:lnTo>
                <a:lnTo>
                  <a:pt x="140157" y="37109"/>
                </a:lnTo>
                <a:lnTo>
                  <a:pt x="207022" y="119557"/>
                </a:lnTo>
                <a:lnTo>
                  <a:pt x="309638" y="0"/>
                </a:lnTo>
                <a:lnTo>
                  <a:pt x="394385" y="0"/>
                </a:lnTo>
                <a:lnTo>
                  <a:pt x="394385" y="9987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055927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0" y="13299"/>
                </a:lnTo>
                <a:lnTo>
                  <a:pt x="10538" y="42930"/>
                </a:lnTo>
                <a:lnTo>
                  <a:pt x="70" y="83176"/>
                </a:lnTo>
                <a:lnTo>
                  <a:pt x="0" y="85661"/>
                </a:lnTo>
                <a:lnTo>
                  <a:pt x="1252" y="98510"/>
                </a:lnTo>
                <a:lnTo>
                  <a:pt x="17437" y="134046"/>
                </a:lnTo>
                <a:lnTo>
                  <a:pt x="49941" y="158311"/>
                </a:lnTo>
                <a:lnTo>
                  <a:pt x="96206" y="166964"/>
                </a:lnTo>
                <a:lnTo>
                  <a:pt x="109962" y="164123"/>
                </a:lnTo>
                <a:lnTo>
                  <a:pt x="122726" y="159191"/>
                </a:lnTo>
                <a:lnTo>
                  <a:pt x="134328" y="152305"/>
                </a:lnTo>
                <a:lnTo>
                  <a:pt x="135701" y="151142"/>
                </a:lnTo>
                <a:lnTo>
                  <a:pt x="85091" y="151142"/>
                </a:lnTo>
                <a:lnTo>
                  <a:pt x="79150" y="150872"/>
                </a:lnTo>
                <a:lnTo>
                  <a:pt x="42324" y="135151"/>
                </a:lnTo>
                <a:lnTo>
                  <a:pt x="21236" y="98919"/>
                </a:lnTo>
                <a:lnTo>
                  <a:pt x="19613" y="83176"/>
                </a:lnTo>
                <a:lnTo>
                  <a:pt x="20987" y="69807"/>
                </a:lnTo>
                <a:lnTo>
                  <a:pt x="39770" y="35744"/>
                </a:lnTo>
                <a:lnTo>
                  <a:pt x="78441" y="17964"/>
                </a:lnTo>
                <a:lnTo>
                  <a:pt x="95322" y="16884"/>
                </a:lnTo>
                <a:lnTo>
                  <a:pt x="137004" y="16884"/>
                </a:lnTo>
                <a:lnTo>
                  <a:pt x="126997" y="10364"/>
                </a:lnTo>
                <a:lnTo>
                  <a:pt x="114095" y="4735"/>
                </a:lnTo>
                <a:lnTo>
                  <a:pt x="100063" y="1215"/>
                </a:lnTo>
                <a:lnTo>
                  <a:pt x="85091" y="0"/>
                </a:lnTo>
                <a:close/>
              </a:path>
              <a:path w="170179" h="167004">
                <a:moveTo>
                  <a:pt x="137004" y="16884"/>
                </a:moveTo>
                <a:lnTo>
                  <a:pt x="95322" y="16884"/>
                </a:lnTo>
                <a:lnTo>
                  <a:pt x="108449" y="20485"/>
                </a:lnTo>
                <a:lnTo>
                  <a:pt x="120197" y="26711"/>
                </a:lnTo>
                <a:lnTo>
                  <a:pt x="144786" y="58911"/>
                </a:lnTo>
                <a:lnTo>
                  <a:pt x="149922" y="89422"/>
                </a:lnTo>
                <a:lnTo>
                  <a:pt x="147390" y="103820"/>
                </a:lnTo>
                <a:lnTo>
                  <a:pt x="124774" y="137829"/>
                </a:lnTo>
                <a:lnTo>
                  <a:pt x="85091" y="151142"/>
                </a:lnTo>
                <a:lnTo>
                  <a:pt x="135701" y="151142"/>
                </a:lnTo>
                <a:lnTo>
                  <a:pt x="160480" y="121299"/>
                </a:lnTo>
                <a:lnTo>
                  <a:pt x="170098" y="77660"/>
                </a:lnTo>
                <a:lnTo>
                  <a:pt x="167945" y="63418"/>
                </a:lnTo>
                <a:lnTo>
                  <a:pt x="163528" y="50129"/>
                </a:lnTo>
                <a:lnTo>
                  <a:pt x="157035" y="37987"/>
                </a:lnTo>
                <a:lnTo>
                  <a:pt x="148656" y="27183"/>
                </a:lnTo>
                <a:lnTo>
                  <a:pt x="138580" y="17911"/>
                </a:lnTo>
                <a:lnTo>
                  <a:pt x="137004" y="16884"/>
                </a:lnTo>
                <a:close/>
              </a:path>
              <a:path w="170179" h="167004">
                <a:moveTo>
                  <a:pt x="77038" y="39978"/>
                </a:moveTo>
                <a:lnTo>
                  <a:pt x="63724" y="41017"/>
                </a:lnTo>
                <a:lnTo>
                  <a:pt x="53037" y="42595"/>
                </a:lnTo>
                <a:lnTo>
                  <a:pt x="53037" y="127342"/>
                </a:lnTo>
                <a:lnTo>
                  <a:pt x="71363" y="127342"/>
                </a:lnTo>
                <a:lnTo>
                  <a:pt x="79791" y="93053"/>
                </a:lnTo>
                <a:lnTo>
                  <a:pt x="114927" y="93053"/>
                </a:lnTo>
                <a:lnTo>
                  <a:pt x="112130" y="88379"/>
                </a:lnTo>
                <a:lnTo>
                  <a:pt x="103875" y="85661"/>
                </a:lnTo>
                <a:lnTo>
                  <a:pt x="104569" y="84059"/>
                </a:lnTo>
                <a:lnTo>
                  <a:pt x="112299" y="79692"/>
                </a:lnTo>
                <a:lnTo>
                  <a:pt x="71820" y="79692"/>
                </a:lnTo>
                <a:lnTo>
                  <a:pt x="71820" y="54508"/>
                </a:lnTo>
                <a:lnTo>
                  <a:pt x="73661" y="54051"/>
                </a:lnTo>
                <a:lnTo>
                  <a:pt x="77332" y="53581"/>
                </a:lnTo>
                <a:lnTo>
                  <a:pt x="117562" y="53581"/>
                </a:lnTo>
                <a:lnTo>
                  <a:pt x="117521" y="51463"/>
                </a:lnTo>
                <a:lnTo>
                  <a:pt x="107534" y="43990"/>
                </a:lnTo>
                <a:lnTo>
                  <a:pt x="93361" y="40673"/>
                </a:lnTo>
                <a:lnTo>
                  <a:pt x="77038" y="39978"/>
                </a:lnTo>
                <a:close/>
              </a:path>
              <a:path w="170179" h="167004">
                <a:moveTo>
                  <a:pt x="114927" y="93053"/>
                </a:moveTo>
                <a:lnTo>
                  <a:pt x="79791" y="93053"/>
                </a:lnTo>
                <a:lnTo>
                  <a:pt x="92867" y="95703"/>
                </a:lnTo>
                <a:lnTo>
                  <a:pt x="99315" y="106273"/>
                </a:lnTo>
                <a:lnTo>
                  <a:pt x="101615" y="116907"/>
                </a:lnTo>
                <a:lnTo>
                  <a:pt x="103430" y="124129"/>
                </a:lnTo>
                <a:lnTo>
                  <a:pt x="105704" y="127342"/>
                </a:lnTo>
                <a:lnTo>
                  <a:pt x="124957" y="127342"/>
                </a:lnTo>
                <a:lnTo>
                  <a:pt x="123115" y="124129"/>
                </a:lnTo>
                <a:lnTo>
                  <a:pt x="121286" y="119087"/>
                </a:lnTo>
                <a:lnTo>
                  <a:pt x="118531" y="106273"/>
                </a:lnTo>
                <a:lnTo>
                  <a:pt x="116257" y="95275"/>
                </a:lnTo>
                <a:lnTo>
                  <a:pt x="114927" y="93053"/>
                </a:lnTo>
                <a:close/>
              </a:path>
              <a:path w="170179" h="167004">
                <a:moveTo>
                  <a:pt x="117562" y="53581"/>
                </a:moveTo>
                <a:lnTo>
                  <a:pt x="77332" y="53581"/>
                </a:lnTo>
                <a:lnTo>
                  <a:pt x="87201" y="53817"/>
                </a:lnTo>
                <a:lnTo>
                  <a:pt x="97839" y="59345"/>
                </a:lnTo>
                <a:lnTo>
                  <a:pt x="99577" y="73524"/>
                </a:lnTo>
                <a:lnTo>
                  <a:pt x="88129" y="78921"/>
                </a:lnTo>
                <a:lnTo>
                  <a:pt x="71820" y="79692"/>
                </a:lnTo>
                <a:lnTo>
                  <a:pt x="112299" y="79692"/>
                </a:lnTo>
                <a:lnTo>
                  <a:pt x="112878" y="79365"/>
                </a:lnTo>
                <a:lnTo>
                  <a:pt x="117735" y="69597"/>
                </a:lnTo>
                <a:lnTo>
                  <a:pt x="117627" y="56983"/>
                </a:lnTo>
                <a:lnTo>
                  <a:pt x="117562" y="53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127747" y="6232131"/>
            <a:ext cx="27940" cy="26670"/>
          </a:xfrm>
          <a:custGeom>
            <a:avLst/>
            <a:gdLst/>
            <a:ahLst/>
            <a:cxnLst/>
            <a:rect l="l" t="t" r="r" b="b"/>
            <a:pathLst>
              <a:path w="27940" h="26670">
                <a:moveTo>
                  <a:pt x="0" y="26111"/>
                </a:moveTo>
                <a:lnTo>
                  <a:pt x="16309" y="25340"/>
                </a:lnTo>
                <a:lnTo>
                  <a:pt x="27756" y="19942"/>
                </a:lnTo>
                <a:lnTo>
                  <a:pt x="26019" y="5763"/>
                </a:lnTo>
                <a:lnTo>
                  <a:pt x="15381" y="236"/>
                </a:lnTo>
                <a:lnTo>
                  <a:pt x="5511" y="0"/>
                </a:lnTo>
                <a:lnTo>
                  <a:pt x="1841" y="469"/>
                </a:lnTo>
                <a:lnTo>
                  <a:pt x="0" y="927"/>
                </a:lnTo>
                <a:lnTo>
                  <a:pt x="0" y="2611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108964" y="6218528"/>
            <a:ext cx="72390" cy="87630"/>
          </a:xfrm>
          <a:custGeom>
            <a:avLst/>
            <a:gdLst/>
            <a:ahLst/>
            <a:cxnLst/>
            <a:rect l="l" t="t" r="r" b="b"/>
            <a:pathLst>
              <a:path w="72390" h="87629">
                <a:moveTo>
                  <a:pt x="0" y="87364"/>
                </a:moveTo>
                <a:lnTo>
                  <a:pt x="0" y="2617"/>
                </a:lnTo>
                <a:lnTo>
                  <a:pt x="10687" y="1039"/>
                </a:lnTo>
                <a:lnTo>
                  <a:pt x="24000" y="0"/>
                </a:lnTo>
                <a:lnTo>
                  <a:pt x="40324" y="695"/>
                </a:lnTo>
                <a:lnTo>
                  <a:pt x="54497" y="4012"/>
                </a:lnTo>
                <a:lnTo>
                  <a:pt x="64484" y="11485"/>
                </a:lnTo>
                <a:lnTo>
                  <a:pt x="64826" y="29361"/>
                </a:lnTo>
                <a:lnTo>
                  <a:pt x="59840" y="39387"/>
                </a:lnTo>
                <a:lnTo>
                  <a:pt x="51532" y="44080"/>
                </a:lnTo>
                <a:lnTo>
                  <a:pt x="50838" y="45683"/>
                </a:lnTo>
                <a:lnTo>
                  <a:pt x="59093" y="48401"/>
                </a:lnTo>
                <a:lnTo>
                  <a:pt x="63220" y="55297"/>
                </a:lnTo>
                <a:lnTo>
                  <a:pt x="65493" y="66295"/>
                </a:lnTo>
                <a:lnTo>
                  <a:pt x="68249" y="79109"/>
                </a:lnTo>
                <a:lnTo>
                  <a:pt x="70078" y="84151"/>
                </a:lnTo>
                <a:lnTo>
                  <a:pt x="71920" y="87364"/>
                </a:lnTo>
                <a:lnTo>
                  <a:pt x="52666" y="87364"/>
                </a:lnTo>
                <a:lnTo>
                  <a:pt x="50393" y="84151"/>
                </a:lnTo>
                <a:lnTo>
                  <a:pt x="48552" y="76823"/>
                </a:lnTo>
                <a:lnTo>
                  <a:pt x="46278" y="66295"/>
                </a:lnTo>
                <a:lnTo>
                  <a:pt x="39829" y="55725"/>
                </a:lnTo>
                <a:lnTo>
                  <a:pt x="26754" y="53075"/>
                </a:lnTo>
                <a:lnTo>
                  <a:pt x="18326" y="87364"/>
                </a:lnTo>
                <a:lnTo>
                  <a:pt x="0" y="8736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075540" y="6195434"/>
            <a:ext cx="130810" cy="134620"/>
          </a:xfrm>
          <a:custGeom>
            <a:avLst/>
            <a:gdLst/>
            <a:ahLst/>
            <a:cxnLst/>
            <a:rect l="l" t="t" r="r" b="b"/>
            <a:pathLst>
              <a:path w="130809" h="134620">
                <a:moveTo>
                  <a:pt x="65478" y="134257"/>
                </a:moveTo>
                <a:lnTo>
                  <a:pt x="105160" y="120945"/>
                </a:lnTo>
                <a:lnTo>
                  <a:pt x="127777" y="86935"/>
                </a:lnTo>
                <a:lnTo>
                  <a:pt x="130309" y="72537"/>
                </a:lnTo>
                <a:lnTo>
                  <a:pt x="129025" y="56525"/>
                </a:lnTo>
                <a:lnTo>
                  <a:pt x="110714" y="18454"/>
                </a:lnTo>
                <a:lnTo>
                  <a:pt x="75709" y="0"/>
                </a:lnTo>
                <a:lnTo>
                  <a:pt x="58828" y="1079"/>
                </a:lnTo>
                <a:lnTo>
                  <a:pt x="20156" y="18860"/>
                </a:lnTo>
                <a:lnTo>
                  <a:pt x="1395" y="52712"/>
                </a:lnTo>
                <a:lnTo>
                  <a:pt x="0" y="66291"/>
                </a:lnTo>
                <a:lnTo>
                  <a:pt x="1623" y="82034"/>
                </a:lnTo>
                <a:lnTo>
                  <a:pt x="22711" y="118266"/>
                </a:lnTo>
                <a:lnTo>
                  <a:pt x="59536" y="133987"/>
                </a:lnTo>
                <a:lnTo>
                  <a:pt x="65478" y="134257"/>
                </a:lnTo>
                <a:close/>
              </a:path>
            </a:pathLst>
          </a:custGeom>
          <a:ln w="444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055854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165" y="0"/>
                </a:moveTo>
                <a:lnTo>
                  <a:pt x="127070" y="10364"/>
                </a:lnTo>
                <a:lnTo>
                  <a:pt x="157108" y="37987"/>
                </a:lnTo>
                <a:lnTo>
                  <a:pt x="170171" y="77660"/>
                </a:lnTo>
                <a:lnTo>
                  <a:pt x="169084" y="93381"/>
                </a:lnTo>
                <a:lnTo>
                  <a:pt x="153448" y="133222"/>
                </a:lnTo>
                <a:lnTo>
                  <a:pt x="122799" y="159191"/>
                </a:lnTo>
                <a:lnTo>
                  <a:pt x="96279" y="166964"/>
                </a:lnTo>
                <a:lnTo>
                  <a:pt x="79486" y="166082"/>
                </a:lnTo>
                <a:lnTo>
                  <a:pt x="37524" y="151743"/>
                </a:lnTo>
                <a:lnTo>
                  <a:pt x="10176" y="123238"/>
                </a:lnTo>
                <a:lnTo>
                  <a:pt x="0" y="84911"/>
                </a:lnTo>
                <a:lnTo>
                  <a:pt x="1247" y="69807"/>
                </a:lnTo>
                <a:lnTo>
                  <a:pt x="18300" y="31471"/>
                </a:lnTo>
                <a:lnTo>
                  <a:pt x="50830" y="6899"/>
                </a:lnTo>
                <a:lnTo>
                  <a:pt x="85165" y="0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185230" y="5331507"/>
            <a:ext cx="365493" cy="536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185230" y="5331507"/>
            <a:ext cx="365760" cy="536575"/>
          </a:xfrm>
          <a:custGeom>
            <a:avLst/>
            <a:gdLst/>
            <a:ahLst/>
            <a:cxnLst/>
            <a:rect l="l" t="t" r="r" b="b"/>
            <a:pathLst>
              <a:path w="365759" h="536575">
                <a:moveTo>
                  <a:pt x="0" y="367694"/>
                </a:moveTo>
                <a:lnTo>
                  <a:pt x="6737" y="408884"/>
                </a:lnTo>
                <a:lnTo>
                  <a:pt x="25313" y="445933"/>
                </a:lnTo>
                <a:lnTo>
                  <a:pt x="53268" y="474925"/>
                </a:lnTo>
                <a:lnTo>
                  <a:pt x="241769" y="532197"/>
                </a:lnTo>
                <a:lnTo>
                  <a:pt x="269076" y="536047"/>
                </a:lnTo>
                <a:lnTo>
                  <a:pt x="282097" y="535460"/>
                </a:lnTo>
                <a:lnTo>
                  <a:pt x="327539" y="517895"/>
                </a:lnTo>
                <a:lnTo>
                  <a:pt x="357359" y="479136"/>
                </a:lnTo>
                <a:lnTo>
                  <a:pt x="365466" y="438688"/>
                </a:lnTo>
                <a:lnTo>
                  <a:pt x="365493" y="119675"/>
                </a:lnTo>
                <a:lnTo>
                  <a:pt x="364638" y="104830"/>
                </a:lnTo>
                <a:lnTo>
                  <a:pt x="352661" y="64368"/>
                </a:lnTo>
                <a:lnTo>
                  <a:pt x="328794" y="31842"/>
                </a:lnTo>
                <a:lnTo>
                  <a:pt x="295903" y="9603"/>
                </a:lnTo>
                <a:lnTo>
                  <a:pt x="256850" y="0"/>
                </a:lnTo>
                <a:lnTo>
                  <a:pt x="242958" y="12"/>
                </a:lnTo>
                <a:lnTo>
                  <a:pt x="87909" y="11256"/>
                </a:lnTo>
                <a:lnTo>
                  <a:pt x="50063" y="23513"/>
                </a:lnTo>
                <a:lnTo>
                  <a:pt x="20826" y="51287"/>
                </a:lnTo>
                <a:lnTo>
                  <a:pt x="3428" y="90051"/>
                </a:lnTo>
                <a:lnTo>
                  <a:pt x="0" y="36769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154799" y="5265000"/>
            <a:ext cx="440996" cy="764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199568" y="5354320"/>
            <a:ext cx="322580" cy="480695"/>
          </a:xfrm>
          <a:custGeom>
            <a:avLst/>
            <a:gdLst/>
            <a:ahLst/>
            <a:cxnLst/>
            <a:rect l="l" t="t" r="r" b="b"/>
            <a:pathLst>
              <a:path w="322579" h="480695">
                <a:moveTo>
                  <a:pt x="0" y="88925"/>
                </a:moveTo>
                <a:lnTo>
                  <a:pt x="10737" y="46484"/>
                </a:lnTo>
                <a:lnTo>
                  <a:pt x="38822" y="17512"/>
                </a:lnTo>
                <a:lnTo>
                  <a:pt x="232283" y="0"/>
                </a:lnTo>
                <a:lnTo>
                  <a:pt x="246269" y="350"/>
                </a:lnTo>
                <a:lnTo>
                  <a:pt x="283897" y="14229"/>
                </a:lnTo>
                <a:lnTo>
                  <a:pt x="310963" y="43815"/>
                </a:lnTo>
                <a:lnTo>
                  <a:pt x="322237" y="84565"/>
                </a:lnTo>
                <a:lnTo>
                  <a:pt x="322300" y="406184"/>
                </a:lnTo>
                <a:lnTo>
                  <a:pt x="321157" y="420599"/>
                </a:lnTo>
                <a:lnTo>
                  <a:pt x="305537" y="455843"/>
                </a:lnTo>
                <a:lnTo>
                  <a:pt x="263344" y="479311"/>
                </a:lnTo>
                <a:lnTo>
                  <a:pt x="250246" y="480111"/>
                </a:lnTo>
                <a:lnTo>
                  <a:pt x="236508" y="478623"/>
                </a:lnTo>
                <a:lnTo>
                  <a:pt x="65176" y="437337"/>
                </a:lnTo>
                <a:lnTo>
                  <a:pt x="31367" y="418478"/>
                </a:lnTo>
                <a:lnTo>
                  <a:pt x="8071" y="384846"/>
                </a:lnTo>
                <a:lnTo>
                  <a:pt x="0" y="88925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154788" y="5265000"/>
            <a:ext cx="441325" cy="765175"/>
          </a:xfrm>
          <a:custGeom>
            <a:avLst/>
            <a:gdLst/>
            <a:ahLst/>
            <a:cxnLst/>
            <a:rect l="l" t="t" r="r" b="b"/>
            <a:pathLst>
              <a:path w="441325" h="765175">
                <a:moveTo>
                  <a:pt x="0" y="134162"/>
                </a:moveTo>
                <a:lnTo>
                  <a:pt x="0" y="569226"/>
                </a:lnTo>
                <a:lnTo>
                  <a:pt x="771" y="583140"/>
                </a:lnTo>
                <a:lnTo>
                  <a:pt x="11610" y="623444"/>
                </a:lnTo>
                <a:lnTo>
                  <a:pt x="33297" y="658400"/>
                </a:lnTo>
                <a:lnTo>
                  <a:pt x="63342" y="683900"/>
                </a:lnTo>
                <a:lnTo>
                  <a:pt x="310934" y="759739"/>
                </a:lnTo>
                <a:lnTo>
                  <a:pt x="351782" y="764813"/>
                </a:lnTo>
                <a:lnTo>
                  <a:pt x="364465" y="763359"/>
                </a:lnTo>
                <a:lnTo>
                  <a:pt x="407926" y="743317"/>
                </a:lnTo>
                <a:lnTo>
                  <a:pt x="435066" y="703213"/>
                </a:lnTo>
                <a:lnTo>
                  <a:pt x="441007" y="118135"/>
                </a:lnTo>
                <a:lnTo>
                  <a:pt x="440174" y="103505"/>
                </a:lnTo>
                <a:lnTo>
                  <a:pt x="428476" y="63823"/>
                </a:lnTo>
                <a:lnTo>
                  <a:pt x="405069" y="32034"/>
                </a:lnTo>
                <a:lnTo>
                  <a:pt x="372641" y="10176"/>
                </a:lnTo>
                <a:lnTo>
                  <a:pt x="333878" y="285"/>
                </a:lnTo>
                <a:lnTo>
                  <a:pt x="320014" y="0"/>
                </a:lnTo>
                <a:lnTo>
                  <a:pt x="83858" y="25971"/>
                </a:lnTo>
                <a:lnTo>
                  <a:pt x="47296" y="39596"/>
                </a:lnTo>
                <a:lnTo>
                  <a:pt x="19216" y="68461"/>
                </a:lnTo>
                <a:lnTo>
                  <a:pt x="2850" y="107817"/>
                </a:lnTo>
                <a:lnTo>
                  <a:pt x="0" y="134162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08357" y="5331307"/>
            <a:ext cx="398043" cy="600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08357" y="5331307"/>
            <a:ext cx="398145" cy="600710"/>
          </a:xfrm>
          <a:custGeom>
            <a:avLst/>
            <a:gdLst/>
            <a:ahLst/>
            <a:cxnLst/>
            <a:rect l="l" t="t" r="r" b="b"/>
            <a:pathLst>
              <a:path w="398145" h="600710">
                <a:moveTo>
                  <a:pt x="398043" y="477951"/>
                </a:moveTo>
                <a:lnTo>
                  <a:pt x="390536" y="518783"/>
                </a:lnTo>
                <a:lnTo>
                  <a:pt x="369731" y="553784"/>
                </a:lnTo>
                <a:lnTo>
                  <a:pt x="338204" y="580564"/>
                </a:lnTo>
                <a:lnTo>
                  <a:pt x="298530" y="596735"/>
                </a:lnTo>
                <a:lnTo>
                  <a:pt x="131940" y="600468"/>
                </a:lnTo>
                <a:lnTo>
                  <a:pt x="116744" y="599664"/>
                </a:lnTo>
                <a:lnTo>
                  <a:pt x="74578" y="588313"/>
                </a:lnTo>
                <a:lnTo>
                  <a:pt x="39547" y="565412"/>
                </a:lnTo>
                <a:lnTo>
                  <a:pt x="14228" y="533351"/>
                </a:lnTo>
                <a:lnTo>
                  <a:pt x="1196" y="494519"/>
                </a:lnTo>
                <a:lnTo>
                  <a:pt x="0" y="122491"/>
                </a:lnTo>
                <a:lnTo>
                  <a:pt x="866" y="108382"/>
                </a:lnTo>
                <a:lnTo>
                  <a:pt x="13094" y="69233"/>
                </a:lnTo>
                <a:lnTo>
                  <a:pt x="37762" y="36709"/>
                </a:lnTo>
                <a:lnTo>
                  <a:pt x="72296" y="13204"/>
                </a:lnTo>
                <a:lnTo>
                  <a:pt x="114118" y="1108"/>
                </a:lnTo>
                <a:lnTo>
                  <a:pt x="266077" y="0"/>
                </a:lnTo>
                <a:lnTo>
                  <a:pt x="281276" y="803"/>
                </a:lnTo>
                <a:lnTo>
                  <a:pt x="323449" y="12154"/>
                </a:lnTo>
                <a:lnTo>
                  <a:pt x="358486" y="35052"/>
                </a:lnTo>
                <a:lnTo>
                  <a:pt x="383811" y="67107"/>
                </a:lnTo>
                <a:lnTo>
                  <a:pt x="396846" y="105928"/>
                </a:lnTo>
                <a:lnTo>
                  <a:pt x="398043" y="477951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69" y="0"/>
                </a:moveTo>
                <a:lnTo>
                  <a:pt x="964" y="38208"/>
                </a:lnTo>
                <a:lnTo>
                  <a:pt x="0" y="57417"/>
                </a:lnTo>
                <a:lnTo>
                  <a:pt x="4841" y="70775"/>
                </a:lnTo>
                <a:lnTo>
                  <a:pt x="13067" y="81294"/>
                </a:lnTo>
                <a:lnTo>
                  <a:pt x="24360" y="88090"/>
                </a:lnTo>
                <a:lnTo>
                  <a:pt x="38404" y="90275"/>
                </a:lnTo>
                <a:lnTo>
                  <a:pt x="49519" y="84867"/>
                </a:lnTo>
                <a:lnTo>
                  <a:pt x="58427" y="74880"/>
                </a:lnTo>
                <a:lnTo>
                  <a:pt x="64346" y="61361"/>
                </a:lnTo>
                <a:lnTo>
                  <a:pt x="66492" y="45357"/>
                </a:lnTo>
                <a:lnTo>
                  <a:pt x="65647" y="35248"/>
                </a:lnTo>
                <a:lnTo>
                  <a:pt x="61173" y="21154"/>
                </a:lnTo>
                <a:lnTo>
                  <a:pt x="53299" y="9946"/>
                </a:lnTo>
                <a:lnTo>
                  <a:pt x="42529" y="2577"/>
                </a:lnTo>
                <a:lnTo>
                  <a:pt x="29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92" y="45357"/>
                </a:moveTo>
                <a:lnTo>
                  <a:pt x="64346" y="61361"/>
                </a:lnTo>
                <a:lnTo>
                  <a:pt x="58427" y="74880"/>
                </a:lnTo>
                <a:lnTo>
                  <a:pt x="49519" y="84867"/>
                </a:lnTo>
                <a:lnTo>
                  <a:pt x="38404" y="90275"/>
                </a:lnTo>
                <a:lnTo>
                  <a:pt x="24360" y="88090"/>
                </a:lnTo>
                <a:lnTo>
                  <a:pt x="13067" y="81294"/>
                </a:lnTo>
                <a:lnTo>
                  <a:pt x="4841" y="70775"/>
                </a:lnTo>
                <a:lnTo>
                  <a:pt x="0" y="57417"/>
                </a:lnTo>
                <a:lnTo>
                  <a:pt x="964" y="38208"/>
                </a:lnTo>
                <a:lnTo>
                  <a:pt x="4897" y="22717"/>
                </a:lnTo>
                <a:lnTo>
                  <a:pt x="11285" y="11090"/>
                </a:lnTo>
                <a:lnTo>
                  <a:pt x="19613" y="3469"/>
                </a:lnTo>
                <a:lnTo>
                  <a:pt x="29369" y="0"/>
                </a:lnTo>
                <a:lnTo>
                  <a:pt x="42529" y="2577"/>
                </a:lnTo>
                <a:lnTo>
                  <a:pt x="53299" y="9946"/>
                </a:lnTo>
                <a:lnTo>
                  <a:pt x="61173" y="21154"/>
                </a:lnTo>
                <a:lnTo>
                  <a:pt x="65647" y="35248"/>
                </a:lnTo>
                <a:lnTo>
                  <a:pt x="66492" y="4535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74" y="0"/>
                </a:moveTo>
                <a:lnTo>
                  <a:pt x="965" y="38204"/>
                </a:lnTo>
                <a:lnTo>
                  <a:pt x="0" y="57412"/>
                </a:lnTo>
                <a:lnTo>
                  <a:pt x="4840" y="70772"/>
                </a:lnTo>
                <a:lnTo>
                  <a:pt x="13065" y="81293"/>
                </a:lnTo>
                <a:lnTo>
                  <a:pt x="24357" y="88090"/>
                </a:lnTo>
                <a:lnTo>
                  <a:pt x="38398" y="90277"/>
                </a:lnTo>
                <a:lnTo>
                  <a:pt x="49513" y="84871"/>
                </a:lnTo>
                <a:lnTo>
                  <a:pt x="58419" y="74884"/>
                </a:lnTo>
                <a:lnTo>
                  <a:pt x="64335" y="61363"/>
                </a:lnTo>
                <a:lnTo>
                  <a:pt x="66481" y="45357"/>
                </a:lnTo>
                <a:lnTo>
                  <a:pt x="65638" y="35260"/>
                </a:lnTo>
                <a:lnTo>
                  <a:pt x="61168" y="21162"/>
                </a:lnTo>
                <a:lnTo>
                  <a:pt x="53299" y="9950"/>
                </a:lnTo>
                <a:lnTo>
                  <a:pt x="42533" y="2578"/>
                </a:lnTo>
                <a:lnTo>
                  <a:pt x="293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66481" y="45357"/>
                </a:moveTo>
                <a:lnTo>
                  <a:pt x="64335" y="61363"/>
                </a:lnTo>
                <a:lnTo>
                  <a:pt x="58419" y="74884"/>
                </a:lnTo>
                <a:lnTo>
                  <a:pt x="49513" y="84871"/>
                </a:lnTo>
                <a:lnTo>
                  <a:pt x="38398" y="90277"/>
                </a:lnTo>
                <a:lnTo>
                  <a:pt x="24357" y="88090"/>
                </a:lnTo>
                <a:lnTo>
                  <a:pt x="13065" y="81293"/>
                </a:lnTo>
                <a:lnTo>
                  <a:pt x="4840" y="70772"/>
                </a:lnTo>
                <a:lnTo>
                  <a:pt x="0" y="57412"/>
                </a:lnTo>
                <a:lnTo>
                  <a:pt x="965" y="38204"/>
                </a:lnTo>
                <a:lnTo>
                  <a:pt x="4899" y="22714"/>
                </a:lnTo>
                <a:lnTo>
                  <a:pt x="11287" y="11088"/>
                </a:lnTo>
                <a:lnTo>
                  <a:pt x="19617" y="3468"/>
                </a:lnTo>
                <a:lnTo>
                  <a:pt x="29374" y="0"/>
                </a:lnTo>
                <a:lnTo>
                  <a:pt x="42533" y="2578"/>
                </a:lnTo>
                <a:lnTo>
                  <a:pt x="53299" y="9950"/>
                </a:lnTo>
                <a:lnTo>
                  <a:pt x="61168" y="21162"/>
                </a:lnTo>
                <a:lnTo>
                  <a:pt x="65638" y="35260"/>
                </a:lnTo>
                <a:lnTo>
                  <a:pt x="66481" y="4535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78" y="0"/>
                </a:moveTo>
                <a:lnTo>
                  <a:pt x="5409" y="34611"/>
                </a:lnTo>
                <a:lnTo>
                  <a:pt x="0" y="66952"/>
                </a:lnTo>
                <a:lnTo>
                  <a:pt x="3089" y="81312"/>
                </a:lnTo>
                <a:lnTo>
                  <a:pt x="28251" y="113008"/>
                </a:lnTo>
                <a:lnTo>
                  <a:pt x="55172" y="120040"/>
                </a:lnTo>
                <a:lnTo>
                  <a:pt x="68053" y="117009"/>
                </a:lnTo>
                <a:lnTo>
                  <a:pt x="96735" y="89005"/>
                </a:lnTo>
                <a:lnTo>
                  <a:pt x="103229" y="59617"/>
                </a:lnTo>
                <a:lnTo>
                  <a:pt x="102222" y="47768"/>
                </a:lnTo>
                <a:lnTo>
                  <a:pt x="82862" y="13143"/>
                </a:lnTo>
                <a:lnTo>
                  <a:pt x="42178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103229" y="59617"/>
                </a:moveTo>
                <a:lnTo>
                  <a:pt x="89268" y="100987"/>
                </a:lnTo>
                <a:lnTo>
                  <a:pt x="55172" y="120040"/>
                </a:lnTo>
                <a:lnTo>
                  <a:pt x="40903" y="118241"/>
                </a:lnTo>
                <a:lnTo>
                  <a:pt x="9033" y="94082"/>
                </a:lnTo>
                <a:lnTo>
                  <a:pt x="0" y="66952"/>
                </a:lnTo>
                <a:lnTo>
                  <a:pt x="1327" y="49747"/>
                </a:lnTo>
                <a:lnTo>
                  <a:pt x="20416" y="11594"/>
                </a:lnTo>
                <a:lnTo>
                  <a:pt x="42178" y="0"/>
                </a:lnTo>
                <a:lnTo>
                  <a:pt x="57840" y="1311"/>
                </a:lnTo>
                <a:lnTo>
                  <a:pt x="91900" y="22844"/>
                </a:lnTo>
                <a:lnTo>
                  <a:pt x="103229" y="5961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67" y="0"/>
                </a:moveTo>
                <a:lnTo>
                  <a:pt x="41428" y="11682"/>
                </a:lnTo>
                <a:lnTo>
                  <a:pt x="11384" y="39467"/>
                </a:lnTo>
                <a:lnTo>
                  <a:pt x="0" y="77877"/>
                </a:lnTo>
                <a:lnTo>
                  <a:pt x="0" y="122080"/>
                </a:lnTo>
                <a:lnTo>
                  <a:pt x="22155" y="159661"/>
                </a:lnTo>
                <a:lnTo>
                  <a:pt x="64758" y="168747"/>
                </a:lnTo>
                <a:lnTo>
                  <a:pt x="103797" y="169727"/>
                </a:lnTo>
                <a:lnTo>
                  <a:pt x="120652" y="168648"/>
                </a:lnTo>
                <a:lnTo>
                  <a:pt x="160260" y="156308"/>
                </a:lnTo>
                <a:lnTo>
                  <a:pt x="175679" y="121844"/>
                </a:lnTo>
                <a:lnTo>
                  <a:pt x="175378" y="71386"/>
                </a:lnTo>
                <a:lnTo>
                  <a:pt x="161071" y="35078"/>
                </a:lnTo>
                <a:lnTo>
                  <a:pt x="128936" y="9583"/>
                </a:lnTo>
                <a:lnTo>
                  <a:pt x="83967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175679" y="121844"/>
                </a:moveTo>
                <a:lnTo>
                  <a:pt x="149252" y="162342"/>
                </a:lnTo>
                <a:lnTo>
                  <a:pt x="103797" y="169727"/>
                </a:lnTo>
                <a:lnTo>
                  <a:pt x="83291" y="169566"/>
                </a:lnTo>
                <a:lnTo>
                  <a:pt x="34074" y="164062"/>
                </a:lnTo>
                <a:lnTo>
                  <a:pt x="1478" y="135007"/>
                </a:lnTo>
                <a:lnTo>
                  <a:pt x="0" y="77877"/>
                </a:lnTo>
                <a:lnTo>
                  <a:pt x="1341" y="64231"/>
                </a:lnTo>
                <a:lnTo>
                  <a:pt x="19630" y="28755"/>
                </a:lnTo>
                <a:lnTo>
                  <a:pt x="54523" y="5728"/>
                </a:lnTo>
                <a:lnTo>
                  <a:pt x="83967" y="0"/>
                </a:lnTo>
                <a:lnTo>
                  <a:pt x="100074" y="1111"/>
                </a:lnTo>
                <a:lnTo>
                  <a:pt x="141320" y="16565"/>
                </a:lnTo>
                <a:lnTo>
                  <a:pt x="168068" y="46231"/>
                </a:lnTo>
                <a:lnTo>
                  <a:pt x="175679" y="121844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94578" y="5448184"/>
            <a:ext cx="102246" cy="1261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294578" y="5448184"/>
            <a:ext cx="102235" cy="126364"/>
          </a:xfrm>
          <a:custGeom>
            <a:avLst/>
            <a:gdLst/>
            <a:ahLst/>
            <a:cxnLst/>
            <a:rect l="l" t="t" r="r" b="b"/>
            <a:pathLst>
              <a:path w="102235" h="126364">
                <a:moveTo>
                  <a:pt x="102246" y="59577"/>
                </a:moveTo>
                <a:lnTo>
                  <a:pt x="89719" y="102525"/>
                </a:lnTo>
                <a:lnTo>
                  <a:pt x="58915" y="126102"/>
                </a:lnTo>
                <a:lnTo>
                  <a:pt x="43349" y="125262"/>
                </a:lnTo>
                <a:lnTo>
                  <a:pt x="10038" y="104536"/>
                </a:lnTo>
                <a:lnTo>
                  <a:pt x="0" y="79653"/>
                </a:lnTo>
                <a:lnTo>
                  <a:pt x="748" y="61729"/>
                </a:lnTo>
                <a:lnTo>
                  <a:pt x="15251" y="20192"/>
                </a:lnTo>
                <a:lnTo>
                  <a:pt x="57104" y="0"/>
                </a:lnTo>
                <a:lnTo>
                  <a:pt x="69634" y="3337"/>
                </a:lnTo>
                <a:lnTo>
                  <a:pt x="100513" y="43133"/>
                </a:lnTo>
                <a:lnTo>
                  <a:pt x="102246" y="59577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60820" y="5595611"/>
            <a:ext cx="175691" cy="1813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260820" y="5595611"/>
            <a:ext cx="175895" cy="181610"/>
          </a:xfrm>
          <a:custGeom>
            <a:avLst/>
            <a:gdLst/>
            <a:ahLst/>
            <a:cxnLst/>
            <a:rect l="l" t="t" r="r" b="b"/>
            <a:pathLst>
              <a:path w="175895" h="181610">
                <a:moveTo>
                  <a:pt x="175691" y="135313"/>
                </a:moveTo>
                <a:lnTo>
                  <a:pt x="161240" y="170702"/>
                </a:lnTo>
                <a:lnTo>
                  <a:pt x="124224" y="181354"/>
                </a:lnTo>
                <a:lnTo>
                  <a:pt x="108513" y="181274"/>
                </a:lnTo>
                <a:lnTo>
                  <a:pt x="55998" y="174743"/>
                </a:lnTo>
                <a:lnTo>
                  <a:pt x="17458" y="159878"/>
                </a:lnTo>
                <a:lnTo>
                  <a:pt x="0" y="77503"/>
                </a:lnTo>
                <a:lnTo>
                  <a:pt x="1292" y="63459"/>
                </a:lnTo>
                <a:lnTo>
                  <a:pt x="19045" y="27006"/>
                </a:lnTo>
                <a:lnTo>
                  <a:pt x="53336" y="3766"/>
                </a:lnTo>
                <a:lnTo>
                  <a:pt x="67491" y="0"/>
                </a:lnTo>
                <a:lnTo>
                  <a:pt x="84564" y="439"/>
                </a:lnTo>
                <a:lnTo>
                  <a:pt x="128430" y="12420"/>
                </a:lnTo>
                <a:lnTo>
                  <a:pt x="159269" y="37486"/>
                </a:lnTo>
                <a:lnTo>
                  <a:pt x="175687" y="84795"/>
                </a:lnTo>
                <a:lnTo>
                  <a:pt x="175691" y="135313"/>
                </a:lnTo>
                <a:close/>
              </a:path>
            </a:pathLst>
          </a:custGeom>
          <a:ln w="444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43904" y="5328789"/>
            <a:ext cx="381635" cy="250825"/>
          </a:xfrm>
          <a:custGeom>
            <a:avLst/>
            <a:gdLst/>
            <a:ahLst/>
            <a:cxnLst/>
            <a:rect l="l" t="t" r="r" b="b"/>
            <a:pathLst>
              <a:path w="381635" h="250825">
                <a:moveTo>
                  <a:pt x="165927" y="0"/>
                </a:moveTo>
                <a:lnTo>
                  <a:pt x="116273" y="7184"/>
                </a:lnTo>
                <a:lnTo>
                  <a:pt x="73236" y="22426"/>
                </a:lnTo>
                <a:lnTo>
                  <a:pt x="38736" y="44598"/>
                </a:lnTo>
                <a:lnTo>
                  <a:pt x="9330" y="82993"/>
                </a:lnTo>
                <a:lnTo>
                  <a:pt x="2211" y="116951"/>
                </a:lnTo>
                <a:lnTo>
                  <a:pt x="3696" y="129411"/>
                </a:lnTo>
                <a:lnTo>
                  <a:pt x="7192" y="141591"/>
                </a:lnTo>
                <a:lnTo>
                  <a:pt x="12655" y="153391"/>
                </a:lnTo>
                <a:lnTo>
                  <a:pt x="20040" y="164710"/>
                </a:lnTo>
                <a:lnTo>
                  <a:pt x="0" y="250752"/>
                </a:lnTo>
                <a:lnTo>
                  <a:pt x="98447" y="215911"/>
                </a:lnTo>
                <a:lnTo>
                  <a:pt x="264599" y="215911"/>
                </a:lnTo>
                <a:lnTo>
                  <a:pt x="275312" y="212147"/>
                </a:lnTo>
                <a:lnTo>
                  <a:pt x="286384" y="207547"/>
                </a:lnTo>
                <a:lnTo>
                  <a:pt x="367095" y="207547"/>
                </a:lnTo>
                <a:lnTo>
                  <a:pt x="349355" y="155658"/>
                </a:lnTo>
                <a:lnTo>
                  <a:pt x="354465" y="145238"/>
                </a:lnTo>
                <a:lnTo>
                  <a:pt x="358092" y="133636"/>
                </a:lnTo>
                <a:lnTo>
                  <a:pt x="360178" y="120413"/>
                </a:lnTo>
                <a:lnTo>
                  <a:pt x="360666" y="105127"/>
                </a:lnTo>
                <a:lnTo>
                  <a:pt x="358714" y="94716"/>
                </a:lnTo>
                <a:lnTo>
                  <a:pt x="337284" y="56801"/>
                </a:lnTo>
                <a:lnTo>
                  <a:pt x="296149" y="26717"/>
                </a:lnTo>
                <a:lnTo>
                  <a:pt x="254045" y="10791"/>
                </a:lnTo>
                <a:lnTo>
                  <a:pt x="203604" y="1720"/>
                </a:lnTo>
                <a:lnTo>
                  <a:pt x="185142" y="401"/>
                </a:lnTo>
                <a:lnTo>
                  <a:pt x="165927" y="0"/>
                </a:lnTo>
                <a:close/>
              </a:path>
              <a:path w="381635" h="250825">
                <a:moveTo>
                  <a:pt x="367095" y="207547"/>
                </a:moveTo>
                <a:lnTo>
                  <a:pt x="286384" y="207547"/>
                </a:lnTo>
                <a:lnTo>
                  <a:pt x="381393" y="249368"/>
                </a:lnTo>
                <a:lnTo>
                  <a:pt x="367095" y="207547"/>
                </a:lnTo>
                <a:close/>
              </a:path>
              <a:path w="381635" h="250825">
                <a:moveTo>
                  <a:pt x="264599" y="215911"/>
                </a:moveTo>
                <a:lnTo>
                  <a:pt x="98447" y="215911"/>
                </a:lnTo>
                <a:lnTo>
                  <a:pt x="109610" y="219244"/>
                </a:lnTo>
                <a:lnTo>
                  <a:pt x="159044" y="227547"/>
                </a:lnTo>
                <a:lnTo>
                  <a:pt x="187182" y="228576"/>
                </a:lnTo>
                <a:lnTo>
                  <a:pt x="200524" y="228007"/>
                </a:lnTo>
                <a:lnTo>
                  <a:pt x="239378" y="222668"/>
                </a:lnTo>
                <a:lnTo>
                  <a:pt x="264599" y="2159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12624" y="5306148"/>
            <a:ext cx="455295" cy="314960"/>
          </a:xfrm>
          <a:custGeom>
            <a:avLst/>
            <a:gdLst/>
            <a:ahLst/>
            <a:cxnLst/>
            <a:rect l="l" t="t" r="r" b="b"/>
            <a:pathLst>
              <a:path w="455295" h="314960">
                <a:moveTo>
                  <a:pt x="430069" y="256134"/>
                </a:moveTo>
                <a:lnTo>
                  <a:pt x="312978" y="256134"/>
                </a:lnTo>
                <a:lnTo>
                  <a:pt x="455104" y="314972"/>
                </a:lnTo>
                <a:lnTo>
                  <a:pt x="430069" y="256134"/>
                </a:lnTo>
                <a:close/>
              </a:path>
              <a:path w="455295" h="314960">
                <a:moveTo>
                  <a:pt x="212953" y="0"/>
                </a:moveTo>
                <a:lnTo>
                  <a:pt x="161944" y="4237"/>
                </a:lnTo>
                <a:lnTo>
                  <a:pt x="115997" y="16287"/>
                </a:lnTo>
                <a:lnTo>
                  <a:pt x="76581" y="35153"/>
                </a:lnTo>
                <a:lnTo>
                  <a:pt x="45167" y="59838"/>
                </a:lnTo>
                <a:lnTo>
                  <a:pt x="18268" y="100082"/>
                </a:lnTo>
                <a:lnTo>
                  <a:pt x="11284" y="135278"/>
                </a:lnTo>
                <a:lnTo>
                  <a:pt x="11977" y="147872"/>
                </a:lnTo>
                <a:lnTo>
                  <a:pt x="14204" y="160567"/>
                </a:lnTo>
                <a:lnTo>
                  <a:pt x="17897" y="172631"/>
                </a:lnTo>
                <a:lnTo>
                  <a:pt x="23028" y="184137"/>
                </a:lnTo>
                <a:lnTo>
                  <a:pt x="19265" y="226987"/>
                </a:lnTo>
                <a:lnTo>
                  <a:pt x="0" y="309740"/>
                </a:lnTo>
                <a:lnTo>
                  <a:pt x="124612" y="260248"/>
                </a:lnTo>
                <a:lnTo>
                  <a:pt x="301034" y="260248"/>
                </a:lnTo>
                <a:lnTo>
                  <a:pt x="301465" y="260122"/>
                </a:lnTo>
                <a:lnTo>
                  <a:pt x="312978" y="256134"/>
                </a:lnTo>
                <a:lnTo>
                  <a:pt x="430069" y="256134"/>
                </a:lnTo>
                <a:lnTo>
                  <a:pt x="421958" y="237070"/>
                </a:lnTo>
                <a:lnTo>
                  <a:pt x="62560" y="237070"/>
                </a:lnTo>
                <a:lnTo>
                  <a:pt x="75476" y="181546"/>
                </a:lnTo>
                <a:lnTo>
                  <a:pt x="66799" y="170839"/>
                </a:lnTo>
                <a:lnTo>
                  <a:pt x="60479" y="159435"/>
                </a:lnTo>
                <a:lnTo>
                  <a:pt x="56713" y="147433"/>
                </a:lnTo>
                <a:lnTo>
                  <a:pt x="57454" y="135278"/>
                </a:lnTo>
                <a:lnTo>
                  <a:pt x="77800" y="92939"/>
                </a:lnTo>
                <a:lnTo>
                  <a:pt x="108498" y="68852"/>
                </a:lnTo>
                <a:lnTo>
                  <a:pt x="149417" y="52485"/>
                </a:lnTo>
                <a:lnTo>
                  <a:pt x="197845" y="44872"/>
                </a:lnTo>
                <a:lnTo>
                  <a:pt x="212953" y="44450"/>
                </a:lnTo>
                <a:lnTo>
                  <a:pt x="362581" y="44450"/>
                </a:lnTo>
                <a:lnTo>
                  <a:pt x="352112" y="37117"/>
                </a:lnTo>
                <a:lnTo>
                  <a:pt x="313469" y="17680"/>
                </a:lnTo>
                <a:lnTo>
                  <a:pt x="268229" y="5007"/>
                </a:lnTo>
                <a:lnTo>
                  <a:pt x="217843" y="37"/>
                </a:lnTo>
                <a:lnTo>
                  <a:pt x="212953" y="0"/>
                </a:lnTo>
                <a:close/>
              </a:path>
              <a:path w="455295" h="314960">
                <a:moveTo>
                  <a:pt x="301034" y="260248"/>
                </a:moveTo>
                <a:lnTo>
                  <a:pt x="124612" y="260248"/>
                </a:lnTo>
                <a:lnTo>
                  <a:pt x="136426" y="263709"/>
                </a:lnTo>
                <a:lnTo>
                  <a:pt x="186468" y="272369"/>
                </a:lnTo>
                <a:lnTo>
                  <a:pt x="212509" y="273494"/>
                </a:lnTo>
                <a:lnTo>
                  <a:pt x="225828" y="273211"/>
                </a:lnTo>
                <a:lnTo>
                  <a:pt x="264807" y="269048"/>
                </a:lnTo>
                <a:lnTo>
                  <a:pt x="301034" y="260248"/>
                </a:lnTo>
                <a:close/>
              </a:path>
              <a:path w="455295" h="314960">
                <a:moveTo>
                  <a:pt x="129844" y="215078"/>
                </a:moveTo>
                <a:lnTo>
                  <a:pt x="62560" y="237070"/>
                </a:lnTo>
                <a:lnTo>
                  <a:pt x="421958" y="237070"/>
                </a:lnTo>
                <a:lnTo>
                  <a:pt x="418543" y="229044"/>
                </a:lnTo>
                <a:lnTo>
                  <a:pt x="370243" y="229044"/>
                </a:lnTo>
                <a:lnTo>
                  <a:pt x="370097" y="228980"/>
                </a:lnTo>
                <a:lnTo>
                  <a:pt x="218841" y="228980"/>
                </a:lnTo>
                <a:lnTo>
                  <a:pt x="203863" y="228692"/>
                </a:lnTo>
                <a:lnTo>
                  <a:pt x="163698" y="224279"/>
                </a:lnTo>
                <a:lnTo>
                  <a:pt x="140494" y="218634"/>
                </a:lnTo>
                <a:lnTo>
                  <a:pt x="129844" y="215078"/>
                </a:lnTo>
                <a:close/>
              </a:path>
              <a:path w="455295" h="314960">
                <a:moveTo>
                  <a:pt x="362581" y="44450"/>
                </a:moveTo>
                <a:lnTo>
                  <a:pt x="212953" y="44450"/>
                </a:lnTo>
                <a:lnTo>
                  <a:pt x="230846" y="45040"/>
                </a:lnTo>
                <a:lnTo>
                  <a:pt x="248150" y="46769"/>
                </a:lnTo>
                <a:lnTo>
                  <a:pt x="295438" y="58143"/>
                </a:lnTo>
                <a:lnTo>
                  <a:pt x="333494" y="77451"/>
                </a:lnTo>
                <a:lnTo>
                  <a:pt x="364777" y="112541"/>
                </a:lnTo>
                <a:lnTo>
                  <a:pt x="370111" y="132937"/>
                </a:lnTo>
                <a:lnTo>
                  <a:pt x="368942" y="146678"/>
                </a:lnTo>
                <a:lnTo>
                  <a:pt x="365362" y="158983"/>
                </a:lnTo>
                <a:lnTo>
                  <a:pt x="359540" y="170086"/>
                </a:lnTo>
                <a:lnTo>
                  <a:pt x="351648" y="180222"/>
                </a:lnTo>
                <a:lnTo>
                  <a:pt x="370243" y="229044"/>
                </a:lnTo>
                <a:lnTo>
                  <a:pt x="418543" y="229044"/>
                </a:lnTo>
                <a:lnTo>
                  <a:pt x="400938" y="187667"/>
                </a:lnTo>
                <a:lnTo>
                  <a:pt x="406717" y="175925"/>
                </a:lnTo>
                <a:lnTo>
                  <a:pt x="410952" y="163806"/>
                </a:lnTo>
                <a:lnTo>
                  <a:pt x="413614" y="151378"/>
                </a:lnTo>
                <a:lnTo>
                  <a:pt x="414674" y="138706"/>
                </a:lnTo>
                <a:lnTo>
                  <a:pt x="413970" y="126625"/>
                </a:lnTo>
                <a:lnTo>
                  <a:pt x="397922" y="81993"/>
                </a:lnTo>
                <a:lnTo>
                  <a:pt x="363185" y="44872"/>
                </a:lnTo>
                <a:lnTo>
                  <a:pt x="362581" y="44450"/>
                </a:lnTo>
                <a:close/>
              </a:path>
              <a:path w="455295" h="314960">
                <a:moveTo>
                  <a:pt x="317233" y="205714"/>
                </a:moveTo>
                <a:lnTo>
                  <a:pt x="272293" y="222196"/>
                </a:lnTo>
                <a:lnTo>
                  <a:pt x="232823" y="228308"/>
                </a:lnTo>
                <a:lnTo>
                  <a:pt x="218841" y="228980"/>
                </a:lnTo>
                <a:lnTo>
                  <a:pt x="370097" y="228980"/>
                </a:lnTo>
                <a:lnTo>
                  <a:pt x="317233" y="2057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32690" y="5580113"/>
            <a:ext cx="391160" cy="233679"/>
          </a:xfrm>
          <a:custGeom>
            <a:avLst/>
            <a:gdLst/>
            <a:ahLst/>
            <a:cxnLst/>
            <a:rect l="l" t="t" r="r" b="b"/>
            <a:pathLst>
              <a:path w="391160" h="233679">
                <a:moveTo>
                  <a:pt x="336445" y="151244"/>
                </a:moveTo>
                <a:lnTo>
                  <a:pt x="119735" y="151244"/>
                </a:lnTo>
                <a:lnTo>
                  <a:pt x="236575" y="157518"/>
                </a:lnTo>
                <a:lnTo>
                  <a:pt x="241896" y="233426"/>
                </a:lnTo>
                <a:lnTo>
                  <a:pt x="336445" y="151244"/>
                </a:lnTo>
                <a:close/>
              </a:path>
              <a:path w="391160" h="233679">
                <a:moveTo>
                  <a:pt x="111074" y="0"/>
                </a:moveTo>
                <a:lnTo>
                  <a:pt x="0" y="96151"/>
                </a:lnTo>
                <a:lnTo>
                  <a:pt x="123012" y="208635"/>
                </a:lnTo>
                <a:lnTo>
                  <a:pt x="119735" y="151244"/>
                </a:lnTo>
                <a:lnTo>
                  <a:pt x="336445" y="151244"/>
                </a:lnTo>
                <a:lnTo>
                  <a:pt x="391134" y="103708"/>
                </a:lnTo>
                <a:lnTo>
                  <a:pt x="319861" y="65087"/>
                </a:lnTo>
                <a:lnTo>
                  <a:pt x="114820" y="65087"/>
                </a:lnTo>
                <a:lnTo>
                  <a:pt x="111074" y="0"/>
                </a:lnTo>
                <a:close/>
              </a:path>
              <a:path w="391160" h="233679">
                <a:moveTo>
                  <a:pt x="226580" y="14541"/>
                </a:moveTo>
                <a:lnTo>
                  <a:pt x="230085" y="64719"/>
                </a:lnTo>
                <a:lnTo>
                  <a:pt x="114820" y="65087"/>
                </a:lnTo>
                <a:lnTo>
                  <a:pt x="319861" y="65087"/>
                </a:lnTo>
                <a:lnTo>
                  <a:pt x="226580" y="14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99251" y="5533758"/>
            <a:ext cx="463550" cy="326390"/>
          </a:xfrm>
          <a:custGeom>
            <a:avLst/>
            <a:gdLst/>
            <a:ahLst/>
            <a:cxnLst/>
            <a:rect l="l" t="t" r="r" b="b"/>
            <a:pathLst>
              <a:path w="463550" h="326389">
                <a:moveTo>
                  <a:pt x="293498" y="221119"/>
                </a:moveTo>
                <a:lnTo>
                  <a:pt x="176783" y="221119"/>
                </a:lnTo>
                <a:lnTo>
                  <a:pt x="249212" y="225005"/>
                </a:lnTo>
                <a:lnTo>
                  <a:pt x="250062" y="236880"/>
                </a:lnTo>
                <a:lnTo>
                  <a:pt x="256285" y="325780"/>
                </a:lnTo>
                <a:lnTo>
                  <a:pt x="362139" y="233768"/>
                </a:lnTo>
                <a:lnTo>
                  <a:pt x="294385" y="233768"/>
                </a:lnTo>
                <a:lnTo>
                  <a:pt x="293498" y="221119"/>
                </a:lnTo>
                <a:close/>
              </a:path>
              <a:path w="463550" h="326389">
                <a:moveTo>
                  <a:pt x="164134" y="0"/>
                </a:moveTo>
                <a:lnTo>
                  <a:pt x="0" y="142062"/>
                </a:lnTo>
                <a:lnTo>
                  <a:pt x="181775" y="308241"/>
                </a:lnTo>
                <a:lnTo>
                  <a:pt x="176783" y="221119"/>
                </a:lnTo>
                <a:lnTo>
                  <a:pt x="293498" y="221119"/>
                </a:lnTo>
                <a:lnTo>
                  <a:pt x="292138" y="201739"/>
                </a:lnTo>
                <a:lnTo>
                  <a:pt x="131140" y="201739"/>
                </a:lnTo>
                <a:lnTo>
                  <a:pt x="66878" y="142963"/>
                </a:lnTo>
                <a:lnTo>
                  <a:pt x="124917" y="92722"/>
                </a:lnTo>
                <a:lnTo>
                  <a:pt x="365404" y="92722"/>
                </a:lnTo>
                <a:lnTo>
                  <a:pt x="358818" y="89154"/>
                </a:lnTo>
                <a:lnTo>
                  <a:pt x="169240" y="89154"/>
                </a:lnTo>
                <a:lnTo>
                  <a:pt x="164134" y="0"/>
                </a:lnTo>
                <a:close/>
              </a:path>
              <a:path w="463550" h="326389">
                <a:moveTo>
                  <a:pt x="378318" y="99720"/>
                </a:moveTo>
                <a:lnTo>
                  <a:pt x="285000" y="99720"/>
                </a:lnTo>
                <a:lnTo>
                  <a:pt x="385787" y="154330"/>
                </a:lnTo>
                <a:lnTo>
                  <a:pt x="294385" y="233768"/>
                </a:lnTo>
                <a:lnTo>
                  <a:pt x="362139" y="233768"/>
                </a:lnTo>
                <a:lnTo>
                  <a:pt x="463346" y="145796"/>
                </a:lnTo>
                <a:lnTo>
                  <a:pt x="378318" y="99720"/>
                </a:lnTo>
                <a:close/>
              </a:path>
              <a:path w="463550" h="326389">
                <a:moveTo>
                  <a:pt x="129565" y="174078"/>
                </a:moveTo>
                <a:lnTo>
                  <a:pt x="131140" y="201739"/>
                </a:lnTo>
                <a:lnTo>
                  <a:pt x="292138" y="201739"/>
                </a:lnTo>
                <a:lnTo>
                  <a:pt x="290804" y="182727"/>
                </a:lnTo>
                <a:lnTo>
                  <a:pt x="129565" y="174078"/>
                </a:lnTo>
                <a:close/>
              </a:path>
              <a:path w="463550" h="326389">
                <a:moveTo>
                  <a:pt x="365404" y="92722"/>
                </a:moveTo>
                <a:lnTo>
                  <a:pt x="124917" y="92722"/>
                </a:lnTo>
                <a:lnTo>
                  <a:pt x="127279" y="133731"/>
                </a:lnTo>
                <a:lnTo>
                  <a:pt x="287362" y="133223"/>
                </a:lnTo>
                <a:lnTo>
                  <a:pt x="285000" y="99720"/>
                </a:lnTo>
                <a:lnTo>
                  <a:pt x="378318" y="99720"/>
                </a:lnTo>
                <a:lnTo>
                  <a:pt x="365404" y="92722"/>
                </a:lnTo>
                <a:close/>
              </a:path>
              <a:path w="463550" h="326389">
                <a:moveTo>
                  <a:pt x="235026" y="22072"/>
                </a:moveTo>
                <a:lnTo>
                  <a:pt x="239699" y="88925"/>
                </a:lnTo>
                <a:lnTo>
                  <a:pt x="169240" y="89154"/>
                </a:lnTo>
                <a:lnTo>
                  <a:pt x="358818" y="89154"/>
                </a:lnTo>
                <a:lnTo>
                  <a:pt x="235026" y="22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29529" y="6134353"/>
            <a:ext cx="406298" cy="426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706833" y="6183096"/>
            <a:ext cx="367360" cy="3779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52070" y="6174384"/>
            <a:ext cx="385445" cy="380365"/>
          </a:xfrm>
          <a:custGeom>
            <a:avLst/>
            <a:gdLst/>
            <a:ahLst/>
            <a:cxnLst/>
            <a:rect l="l" t="t" r="r" b="b"/>
            <a:pathLst>
              <a:path w="385445" h="380365">
                <a:moveTo>
                  <a:pt x="176352" y="146596"/>
                </a:moveTo>
                <a:lnTo>
                  <a:pt x="78320" y="146596"/>
                </a:lnTo>
                <a:lnTo>
                  <a:pt x="52235" y="281711"/>
                </a:lnTo>
                <a:lnTo>
                  <a:pt x="14655" y="281711"/>
                </a:lnTo>
                <a:lnTo>
                  <a:pt x="14655" y="380212"/>
                </a:lnTo>
                <a:lnTo>
                  <a:pt x="127812" y="380212"/>
                </a:lnTo>
                <a:lnTo>
                  <a:pt x="176352" y="146596"/>
                </a:lnTo>
                <a:close/>
              </a:path>
              <a:path w="385445" h="380365">
                <a:moveTo>
                  <a:pt x="385229" y="46735"/>
                </a:moveTo>
                <a:lnTo>
                  <a:pt x="0" y="46735"/>
                </a:lnTo>
                <a:lnTo>
                  <a:pt x="0" y="146596"/>
                </a:lnTo>
                <a:lnTo>
                  <a:pt x="287680" y="146596"/>
                </a:lnTo>
                <a:lnTo>
                  <a:pt x="287680" y="281711"/>
                </a:lnTo>
                <a:lnTo>
                  <a:pt x="240944" y="281711"/>
                </a:lnTo>
                <a:lnTo>
                  <a:pt x="240944" y="380212"/>
                </a:lnTo>
                <a:lnTo>
                  <a:pt x="385229" y="380212"/>
                </a:lnTo>
                <a:lnTo>
                  <a:pt x="385229" y="46735"/>
                </a:lnTo>
                <a:close/>
              </a:path>
              <a:path w="385445" h="380365">
                <a:moveTo>
                  <a:pt x="207048" y="0"/>
                </a:moveTo>
                <a:lnTo>
                  <a:pt x="106273" y="0"/>
                </a:lnTo>
                <a:lnTo>
                  <a:pt x="97104" y="46735"/>
                </a:lnTo>
                <a:lnTo>
                  <a:pt x="197434" y="46735"/>
                </a:lnTo>
                <a:lnTo>
                  <a:pt x="2070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609232" y="6174384"/>
            <a:ext cx="394970" cy="380365"/>
          </a:xfrm>
          <a:custGeom>
            <a:avLst/>
            <a:gdLst/>
            <a:ahLst/>
            <a:cxnLst/>
            <a:rect l="l" t="t" r="r" b="b"/>
            <a:pathLst>
              <a:path w="394970" h="380365">
                <a:moveTo>
                  <a:pt x="140157" y="37109"/>
                </a:moveTo>
                <a:lnTo>
                  <a:pt x="21983" y="37109"/>
                </a:lnTo>
                <a:lnTo>
                  <a:pt x="145186" y="191947"/>
                </a:lnTo>
                <a:lnTo>
                  <a:pt x="68237" y="281711"/>
                </a:lnTo>
                <a:lnTo>
                  <a:pt x="0" y="281711"/>
                </a:lnTo>
                <a:lnTo>
                  <a:pt x="0" y="380212"/>
                </a:lnTo>
                <a:lnTo>
                  <a:pt x="117259" y="380212"/>
                </a:lnTo>
                <a:lnTo>
                  <a:pt x="208419" y="271195"/>
                </a:lnTo>
                <a:lnTo>
                  <a:pt x="330336" y="271195"/>
                </a:lnTo>
                <a:lnTo>
                  <a:pt x="270255" y="197446"/>
                </a:lnTo>
                <a:lnTo>
                  <a:pt x="335705" y="119557"/>
                </a:lnTo>
                <a:lnTo>
                  <a:pt x="207022" y="119557"/>
                </a:lnTo>
                <a:lnTo>
                  <a:pt x="140157" y="37109"/>
                </a:lnTo>
                <a:close/>
              </a:path>
              <a:path w="394970" h="380365">
                <a:moveTo>
                  <a:pt x="330336" y="271195"/>
                </a:moveTo>
                <a:lnTo>
                  <a:pt x="208419" y="271195"/>
                </a:lnTo>
                <a:lnTo>
                  <a:pt x="254228" y="328460"/>
                </a:lnTo>
                <a:lnTo>
                  <a:pt x="376986" y="328460"/>
                </a:lnTo>
                <a:lnTo>
                  <a:pt x="330336" y="271195"/>
                </a:lnTo>
                <a:close/>
              </a:path>
              <a:path w="394970" h="380365">
                <a:moveTo>
                  <a:pt x="394385" y="0"/>
                </a:moveTo>
                <a:lnTo>
                  <a:pt x="309638" y="0"/>
                </a:lnTo>
                <a:lnTo>
                  <a:pt x="207022" y="119557"/>
                </a:lnTo>
                <a:lnTo>
                  <a:pt x="335705" y="119557"/>
                </a:lnTo>
                <a:lnTo>
                  <a:pt x="352247" y="99872"/>
                </a:lnTo>
                <a:lnTo>
                  <a:pt x="394385" y="99872"/>
                </a:lnTo>
                <a:lnTo>
                  <a:pt x="39438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055927" y="6178550"/>
            <a:ext cx="170180" cy="167005"/>
          </a:xfrm>
          <a:custGeom>
            <a:avLst/>
            <a:gdLst/>
            <a:ahLst/>
            <a:cxnLst/>
            <a:rect l="l" t="t" r="r" b="b"/>
            <a:pathLst>
              <a:path w="170179" h="167004">
                <a:moveTo>
                  <a:pt x="85091" y="0"/>
                </a:moveTo>
                <a:lnTo>
                  <a:pt x="38550" y="13299"/>
                </a:lnTo>
                <a:lnTo>
                  <a:pt x="10538" y="42930"/>
                </a:lnTo>
                <a:lnTo>
                  <a:pt x="70" y="83176"/>
                </a:lnTo>
                <a:lnTo>
                  <a:pt x="0" y="85661"/>
                </a:lnTo>
                <a:lnTo>
                  <a:pt x="1252" y="98510"/>
                </a:lnTo>
                <a:lnTo>
                  <a:pt x="17437" y="134046"/>
                </a:lnTo>
                <a:lnTo>
                  <a:pt x="49941" y="158311"/>
                </a:lnTo>
                <a:lnTo>
                  <a:pt x="96206" y="166964"/>
                </a:lnTo>
                <a:lnTo>
                  <a:pt x="109962" y="164123"/>
                </a:lnTo>
                <a:lnTo>
                  <a:pt x="122726" y="159191"/>
                </a:lnTo>
                <a:lnTo>
                  <a:pt x="134328" y="152305"/>
                </a:lnTo>
                <a:lnTo>
                  <a:pt x="135701" y="151142"/>
                </a:lnTo>
                <a:lnTo>
                  <a:pt x="85091" y="151142"/>
                </a:lnTo>
                <a:lnTo>
                  <a:pt x="79150" y="150872"/>
                </a:lnTo>
                <a:lnTo>
                  <a:pt x="42324" y="135151"/>
                </a:lnTo>
                <a:lnTo>
                  <a:pt x="21236" y="98919"/>
                </a:lnTo>
                <a:lnTo>
                  <a:pt x="19613" y="83176"/>
                </a:lnTo>
                <a:lnTo>
                  <a:pt x="20987" y="69807"/>
                </a:lnTo>
                <a:lnTo>
                  <a:pt x="39770" y="35744"/>
                </a:lnTo>
                <a:lnTo>
                  <a:pt x="78441" y="17964"/>
                </a:lnTo>
                <a:lnTo>
                  <a:pt x="95322" y="16884"/>
                </a:lnTo>
                <a:lnTo>
                  <a:pt x="137004" y="16884"/>
                </a:lnTo>
                <a:lnTo>
                  <a:pt x="126997" y="10364"/>
                </a:lnTo>
                <a:lnTo>
                  <a:pt x="114095" y="4735"/>
                </a:lnTo>
                <a:lnTo>
                  <a:pt x="100063" y="1215"/>
                </a:lnTo>
                <a:lnTo>
                  <a:pt x="85091" y="0"/>
                </a:lnTo>
                <a:close/>
              </a:path>
              <a:path w="170179" h="167004">
                <a:moveTo>
                  <a:pt x="137004" y="16884"/>
                </a:moveTo>
                <a:lnTo>
                  <a:pt x="95322" y="16884"/>
                </a:lnTo>
                <a:lnTo>
                  <a:pt x="108449" y="20485"/>
                </a:lnTo>
                <a:lnTo>
                  <a:pt x="120197" y="26711"/>
                </a:lnTo>
                <a:lnTo>
                  <a:pt x="144786" y="58911"/>
                </a:lnTo>
                <a:lnTo>
                  <a:pt x="149922" y="89422"/>
                </a:lnTo>
                <a:lnTo>
                  <a:pt x="147390" y="103820"/>
                </a:lnTo>
                <a:lnTo>
                  <a:pt x="124774" y="137829"/>
                </a:lnTo>
                <a:lnTo>
                  <a:pt x="85091" y="151142"/>
                </a:lnTo>
                <a:lnTo>
                  <a:pt x="135701" y="151142"/>
                </a:lnTo>
                <a:lnTo>
                  <a:pt x="160480" y="121299"/>
                </a:lnTo>
                <a:lnTo>
                  <a:pt x="170098" y="77660"/>
                </a:lnTo>
                <a:lnTo>
                  <a:pt x="167945" y="63418"/>
                </a:lnTo>
                <a:lnTo>
                  <a:pt x="163528" y="50129"/>
                </a:lnTo>
                <a:lnTo>
                  <a:pt x="157035" y="37987"/>
                </a:lnTo>
                <a:lnTo>
                  <a:pt x="148656" y="27183"/>
                </a:lnTo>
                <a:lnTo>
                  <a:pt x="138580" y="17911"/>
                </a:lnTo>
                <a:lnTo>
                  <a:pt x="137004" y="16884"/>
                </a:lnTo>
                <a:close/>
              </a:path>
              <a:path w="170179" h="167004">
                <a:moveTo>
                  <a:pt x="77038" y="39978"/>
                </a:moveTo>
                <a:lnTo>
                  <a:pt x="63724" y="41017"/>
                </a:lnTo>
                <a:lnTo>
                  <a:pt x="53037" y="42595"/>
                </a:lnTo>
                <a:lnTo>
                  <a:pt x="53037" y="127342"/>
                </a:lnTo>
                <a:lnTo>
                  <a:pt x="71363" y="127342"/>
                </a:lnTo>
                <a:lnTo>
                  <a:pt x="79791" y="93053"/>
                </a:lnTo>
                <a:lnTo>
                  <a:pt x="114927" y="93053"/>
                </a:lnTo>
                <a:lnTo>
                  <a:pt x="112130" y="88379"/>
                </a:lnTo>
                <a:lnTo>
                  <a:pt x="103875" y="85661"/>
                </a:lnTo>
                <a:lnTo>
                  <a:pt x="104569" y="84059"/>
                </a:lnTo>
                <a:lnTo>
                  <a:pt x="112299" y="79692"/>
                </a:lnTo>
                <a:lnTo>
                  <a:pt x="71820" y="79692"/>
                </a:lnTo>
                <a:lnTo>
                  <a:pt x="71820" y="54508"/>
                </a:lnTo>
                <a:lnTo>
                  <a:pt x="73661" y="54051"/>
                </a:lnTo>
                <a:lnTo>
                  <a:pt x="77332" y="53581"/>
                </a:lnTo>
                <a:lnTo>
                  <a:pt x="117562" y="53581"/>
                </a:lnTo>
                <a:lnTo>
                  <a:pt x="117521" y="51463"/>
                </a:lnTo>
                <a:lnTo>
                  <a:pt x="107534" y="43990"/>
                </a:lnTo>
                <a:lnTo>
                  <a:pt x="93361" y="40673"/>
                </a:lnTo>
                <a:lnTo>
                  <a:pt x="77038" y="39978"/>
                </a:lnTo>
                <a:close/>
              </a:path>
              <a:path w="170179" h="167004">
                <a:moveTo>
                  <a:pt x="114927" y="93053"/>
                </a:moveTo>
                <a:lnTo>
                  <a:pt x="79791" y="93053"/>
                </a:lnTo>
                <a:lnTo>
                  <a:pt x="92867" y="95703"/>
                </a:lnTo>
                <a:lnTo>
                  <a:pt x="99315" y="106273"/>
                </a:lnTo>
                <a:lnTo>
                  <a:pt x="101615" y="116907"/>
                </a:lnTo>
                <a:lnTo>
                  <a:pt x="103430" y="124129"/>
                </a:lnTo>
                <a:lnTo>
                  <a:pt x="105704" y="127342"/>
                </a:lnTo>
                <a:lnTo>
                  <a:pt x="124957" y="127342"/>
                </a:lnTo>
                <a:lnTo>
                  <a:pt x="123115" y="124129"/>
                </a:lnTo>
                <a:lnTo>
                  <a:pt x="121286" y="119087"/>
                </a:lnTo>
                <a:lnTo>
                  <a:pt x="118531" y="106273"/>
                </a:lnTo>
                <a:lnTo>
                  <a:pt x="116257" y="95275"/>
                </a:lnTo>
                <a:lnTo>
                  <a:pt x="114927" y="93053"/>
                </a:lnTo>
                <a:close/>
              </a:path>
              <a:path w="170179" h="167004">
                <a:moveTo>
                  <a:pt x="117562" y="53581"/>
                </a:moveTo>
                <a:lnTo>
                  <a:pt x="77332" y="53581"/>
                </a:lnTo>
                <a:lnTo>
                  <a:pt x="87201" y="53817"/>
                </a:lnTo>
                <a:lnTo>
                  <a:pt x="97839" y="59345"/>
                </a:lnTo>
                <a:lnTo>
                  <a:pt x="99577" y="73524"/>
                </a:lnTo>
                <a:lnTo>
                  <a:pt x="88129" y="78921"/>
                </a:lnTo>
                <a:lnTo>
                  <a:pt x="71820" y="79692"/>
                </a:lnTo>
                <a:lnTo>
                  <a:pt x="112299" y="79692"/>
                </a:lnTo>
                <a:lnTo>
                  <a:pt x="112878" y="79365"/>
                </a:lnTo>
                <a:lnTo>
                  <a:pt x="117735" y="69597"/>
                </a:lnTo>
                <a:lnTo>
                  <a:pt x="117627" y="56983"/>
                </a:lnTo>
                <a:lnTo>
                  <a:pt x="117562" y="5358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85230" y="5331507"/>
            <a:ext cx="365493" cy="536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54799" y="5265000"/>
            <a:ext cx="440996" cy="764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708357" y="5331307"/>
            <a:ext cx="398043" cy="600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508146" y="6116327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69" y="0"/>
                </a:moveTo>
                <a:lnTo>
                  <a:pt x="964" y="38208"/>
                </a:lnTo>
                <a:lnTo>
                  <a:pt x="0" y="57417"/>
                </a:lnTo>
                <a:lnTo>
                  <a:pt x="4841" y="70775"/>
                </a:lnTo>
                <a:lnTo>
                  <a:pt x="13067" y="81294"/>
                </a:lnTo>
                <a:lnTo>
                  <a:pt x="24360" y="88090"/>
                </a:lnTo>
                <a:lnTo>
                  <a:pt x="38404" y="90275"/>
                </a:lnTo>
                <a:lnTo>
                  <a:pt x="49519" y="84867"/>
                </a:lnTo>
                <a:lnTo>
                  <a:pt x="58427" y="74880"/>
                </a:lnTo>
                <a:lnTo>
                  <a:pt x="64346" y="61361"/>
                </a:lnTo>
                <a:lnTo>
                  <a:pt x="66492" y="45357"/>
                </a:lnTo>
                <a:lnTo>
                  <a:pt x="65647" y="35248"/>
                </a:lnTo>
                <a:lnTo>
                  <a:pt x="61173" y="21154"/>
                </a:lnTo>
                <a:lnTo>
                  <a:pt x="53299" y="9946"/>
                </a:lnTo>
                <a:lnTo>
                  <a:pt x="42529" y="2577"/>
                </a:lnTo>
                <a:lnTo>
                  <a:pt x="29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95394" y="6116326"/>
            <a:ext cx="66675" cy="90805"/>
          </a:xfrm>
          <a:custGeom>
            <a:avLst/>
            <a:gdLst/>
            <a:ahLst/>
            <a:cxnLst/>
            <a:rect l="l" t="t" r="r" b="b"/>
            <a:pathLst>
              <a:path w="66675" h="90804">
                <a:moveTo>
                  <a:pt x="29374" y="0"/>
                </a:moveTo>
                <a:lnTo>
                  <a:pt x="965" y="38204"/>
                </a:lnTo>
                <a:lnTo>
                  <a:pt x="0" y="57412"/>
                </a:lnTo>
                <a:lnTo>
                  <a:pt x="4840" y="70772"/>
                </a:lnTo>
                <a:lnTo>
                  <a:pt x="13065" y="81293"/>
                </a:lnTo>
                <a:lnTo>
                  <a:pt x="24357" y="88090"/>
                </a:lnTo>
                <a:lnTo>
                  <a:pt x="38398" y="90277"/>
                </a:lnTo>
                <a:lnTo>
                  <a:pt x="49513" y="84871"/>
                </a:lnTo>
                <a:lnTo>
                  <a:pt x="58419" y="74884"/>
                </a:lnTo>
                <a:lnTo>
                  <a:pt x="64335" y="61363"/>
                </a:lnTo>
                <a:lnTo>
                  <a:pt x="66481" y="45357"/>
                </a:lnTo>
                <a:lnTo>
                  <a:pt x="65638" y="35260"/>
                </a:lnTo>
                <a:lnTo>
                  <a:pt x="61168" y="21162"/>
                </a:lnTo>
                <a:lnTo>
                  <a:pt x="53299" y="9950"/>
                </a:lnTo>
                <a:lnTo>
                  <a:pt x="42533" y="2578"/>
                </a:lnTo>
                <a:lnTo>
                  <a:pt x="2937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855953" y="5490727"/>
            <a:ext cx="103505" cy="120650"/>
          </a:xfrm>
          <a:custGeom>
            <a:avLst/>
            <a:gdLst/>
            <a:ahLst/>
            <a:cxnLst/>
            <a:rect l="l" t="t" r="r" b="b"/>
            <a:pathLst>
              <a:path w="103504" h="120650">
                <a:moveTo>
                  <a:pt x="42178" y="0"/>
                </a:moveTo>
                <a:lnTo>
                  <a:pt x="5409" y="34611"/>
                </a:lnTo>
                <a:lnTo>
                  <a:pt x="0" y="66952"/>
                </a:lnTo>
                <a:lnTo>
                  <a:pt x="3089" y="81312"/>
                </a:lnTo>
                <a:lnTo>
                  <a:pt x="28251" y="113008"/>
                </a:lnTo>
                <a:lnTo>
                  <a:pt x="55172" y="120040"/>
                </a:lnTo>
                <a:lnTo>
                  <a:pt x="68053" y="117009"/>
                </a:lnTo>
                <a:lnTo>
                  <a:pt x="96735" y="89005"/>
                </a:lnTo>
                <a:lnTo>
                  <a:pt x="103229" y="59617"/>
                </a:lnTo>
                <a:lnTo>
                  <a:pt x="102222" y="47768"/>
                </a:lnTo>
                <a:lnTo>
                  <a:pt x="82862" y="13143"/>
                </a:lnTo>
                <a:lnTo>
                  <a:pt x="42178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19533" y="5628359"/>
            <a:ext cx="175895" cy="170180"/>
          </a:xfrm>
          <a:custGeom>
            <a:avLst/>
            <a:gdLst/>
            <a:ahLst/>
            <a:cxnLst/>
            <a:rect l="l" t="t" r="r" b="b"/>
            <a:pathLst>
              <a:path w="175895" h="170179">
                <a:moveTo>
                  <a:pt x="83967" y="0"/>
                </a:moveTo>
                <a:lnTo>
                  <a:pt x="41428" y="11682"/>
                </a:lnTo>
                <a:lnTo>
                  <a:pt x="11384" y="39467"/>
                </a:lnTo>
                <a:lnTo>
                  <a:pt x="0" y="77877"/>
                </a:lnTo>
                <a:lnTo>
                  <a:pt x="0" y="122080"/>
                </a:lnTo>
                <a:lnTo>
                  <a:pt x="22155" y="159661"/>
                </a:lnTo>
                <a:lnTo>
                  <a:pt x="64758" y="168747"/>
                </a:lnTo>
                <a:lnTo>
                  <a:pt x="103797" y="169727"/>
                </a:lnTo>
                <a:lnTo>
                  <a:pt x="120652" y="168648"/>
                </a:lnTo>
                <a:lnTo>
                  <a:pt x="160260" y="156308"/>
                </a:lnTo>
                <a:lnTo>
                  <a:pt x="175679" y="121844"/>
                </a:lnTo>
                <a:lnTo>
                  <a:pt x="175378" y="71386"/>
                </a:lnTo>
                <a:lnTo>
                  <a:pt x="161071" y="35078"/>
                </a:lnTo>
                <a:lnTo>
                  <a:pt x="128936" y="9583"/>
                </a:lnTo>
                <a:lnTo>
                  <a:pt x="83967" y="0"/>
                </a:lnTo>
                <a:close/>
              </a:path>
            </a:pathLst>
          </a:custGeom>
          <a:solidFill>
            <a:srgbClr val="9E97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294578" y="5448184"/>
            <a:ext cx="102246" cy="1261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60820" y="5595611"/>
            <a:ext cx="175691" cy="1813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957128" y="5339630"/>
            <a:ext cx="347345" cy="222250"/>
          </a:xfrm>
          <a:custGeom>
            <a:avLst/>
            <a:gdLst/>
            <a:ahLst/>
            <a:cxnLst/>
            <a:rect l="l" t="t" r="r" b="b"/>
            <a:pathLst>
              <a:path w="347345" h="222250">
                <a:moveTo>
                  <a:pt x="157770" y="0"/>
                </a:moveTo>
                <a:lnTo>
                  <a:pt x="107070" y="6647"/>
                </a:lnTo>
                <a:lnTo>
                  <a:pt x="63656" y="21738"/>
                </a:lnTo>
                <a:lnTo>
                  <a:pt x="29815" y="43896"/>
                </a:lnTo>
                <a:lnTo>
                  <a:pt x="3537" y="82054"/>
                </a:lnTo>
                <a:lnTo>
                  <a:pt x="0" y="103906"/>
                </a:lnTo>
                <a:lnTo>
                  <a:pt x="1291" y="116245"/>
                </a:lnTo>
                <a:lnTo>
                  <a:pt x="4890" y="128321"/>
                </a:lnTo>
                <a:lnTo>
                  <a:pt x="10742" y="140004"/>
                </a:lnTo>
                <a:lnTo>
                  <a:pt x="18792" y="151163"/>
                </a:lnTo>
                <a:lnTo>
                  <a:pt x="2346" y="221838"/>
                </a:lnTo>
                <a:lnTo>
                  <a:pt x="85361" y="193439"/>
                </a:lnTo>
                <a:lnTo>
                  <a:pt x="251333" y="193439"/>
                </a:lnTo>
                <a:lnTo>
                  <a:pt x="262172" y="189392"/>
                </a:lnTo>
                <a:lnTo>
                  <a:pt x="273046" y="184564"/>
                </a:lnTo>
                <a:lnTo>
                  <a:pt x="334485" y="184564"/>
                </a:lnTo>
                <a:lnTo>
                  <a:pt x="320484" y="148214"/>
                </a:lnTo>
                <a:lnTo>
                  <a:pt x="327591" y="137441"/>
                </a:lnTo>
                <a:lnTo>
                  <a:pt x="332716" y="125930"/>
                </a:lnTo>
                <a:lnTo>
                  <a:pt x="335809" y="113539"/>
                </a:lnTo>
                <a:lnTo>
                  <a:pt x="336817" y="100127"/>
                </a:lnTo>
                <a:lnTo>
                  <a:pt x="335508" y="89687"/>
                </a:lnTo>
                <a:lnTo>
                  <a:pt x="314922" y="51823"/>
                </a:lnTo>
                <a:lnTo>
                  <a:pt x="272621" y="22391"/>
                </a:lnTo>
                <a:lnTo>
                  <a:pt x="228930" y="7616"/>
                </a:lnTo>
                <a:lnTo>
                  <a:pt x="176765" y="472"/>
                </a:lnTo>
                <a:lnTo>
                  <a:pt x="157770" y="0"/>
                </a:lnTo>
                <a:close/>
              </a:path>
              <a:path w="347345" h="222250">
                <a:moveTo>
                  <a:pt x="334485" y="184564"/>
                </a:moveTo>
                <a:lnTo>
                  <a:pt x="273046" y="184564"/>
                </a:lnTo>
                <a:lnTo>
                  <a:pt x="347037" y="217152"/>
                </a:lnTo>
                <a:lnTo>
                  <a:pt x="334485" y="184564"/>
                </a:lnTo>
                <a:close/>
              </a:path>
              <a:path w="347345" h="222250">
                <a:moveTo>
                  <a:pt x="251333" y="193439"/>
                </a:moveTo>
                <a:lnTo>
                  <a:pt x="85361" y="193439"/>
                </a:lnTo>
                <a:lnTo>
                  <a:pt x="96423" y="196919"/>
                </a:lnTo>
                <a:lnTo>
                  <a:pt x="145812" y="205593"/>
                </a:lnTo>
                <a:lnTo>
                  <a:pt x="174115" y="206667"/>
                </a:lnTo>
                <a:lnTo>
                  <a:pt x="187547" y="206064"/>
                </a:lnTo>
                <a:lnTo>
                  <a:pt x="226504" y="200444"/>
                </a:lnTo>
                <a:lnTo>
                  <a:pt x="251333" y="1934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943777" y="5328272"/>
            <a:ext cx="382270" cy="251460"/>
          </a:xfrm>
          <a:custGeom>
            <a:avLst/>
            <a:gdLst/>
            <a:ahLst/>
            <a:cxnLst/>
            <a:rect l="l" t="t" r="r" b="b"/>
            <a:pathLst>
              <a:path w="382270" h="251460">
                <a:moveTo>
                  <a:pt x="181800" y="0"/>
                </a:moveTo>
                <a:lnTo>
                  <a:pt x="130194" y="4621"/>
                </a:lnTo>
                <a:lnTo>
                  <a:pt x="84730" y="17653"/>
                </a:lnTo>
                <a:lnTo>
                  <a:pt x="47366" y="37845"/>
                </a:lnTo>
                <a:lnTo>
                  <a:pt x="13533" y="73746"/>
                </a:lnTo>
                <a:lnTo>
                  <a:pt x="2687" y="105784"/>
                </a:lnTo>
                <a:lnTo>
                  <a:pt x="3200" y="120969"/>
                </a:lnTo>
                <a:lnTo>
                  <a:pt x="5321" y="134216"/>
                </a:lnTo>
                <a:lnTo>
                  <a:pt x="8994" y="145911"/>
                </a:lnTo>
                <a:lnTo>
                  <a:pt x="14166" y="156441"/>
                </a:lnTo>
                <a:lnTo>
                  <a:pt x="9677" y="209892"/>
                </a:lnTo>
                <a:lnTo>
                  <a:pt x="0" y="251434"/>
                </a:lnTo>
                <a:lnTo>
                  <a:pt x="91865" y="214947"/>
                </a:lnTo>
                <a:lnTo>
                  <a:pt x="31407" y="214947"/>
                </a:lnTo>
                <a:lnTo>
                  <a:pt x="44322" y="159423"/>
                </a:lnTo>
                <a:lnTo>
                  <a:pt x="35646" y="148716"/>
                </a:lnTo>
                <a:lnTo>
                  <a:pt x="29326" y="137311"/>
                </a:lnTo>
                <a:lnTo>
                  <a:pt x="25560" y="125309"/>
                </a:lnTo>
                <a:lnTo>
                  <a:pt x="26301" y="113154"/>
                </a:lnTo>
                <a:lnTo>
                  <a:pt x="46647" y="70815"/>
                </a:lnTo>
                <a:lnTo>
                  <a:pt x="77345" y="46728"/>
                </a:lnTo>
                <a:lnTo>
                  <a:pt x="118264" y="30361"/>
                </a:lnTo>
                <a:lnTo>
                  <a:pt x="166692" y="22749"/>
                </a:lnTo>
                <a:lnTo>
                  <a:pt x="181800" y="22326"/>
                </a:lnTo>
                <a:lnTo>
                  <a:pt x="289449" y="22326"/>
                </a:lnTo>
                <a:lnTo>
                  <a:pt x="276047" y="16569"/>
                </a:lnTo>
                <a:lnTo>
                  <a:pt x="230202" y="4052"/>
                </a:lnTo>
                <a:lnTo>
                  <a:pt x="196187" y="346"/>
                </a:lnTo>
                <a:lnTo>
                  <a:pt x="181800" y="0"/>
                </a:lnTo>
                <a:close/>
              </a:path>
              <a:path w="382270" h="251460">
                <a:moveTo>
                  <a:pt x="364892" y="210566"/>
                </a:moveTo>
                <a:lnTo>
                  <a:pt x="280957" y="210566"/>
                </a:lnTo>
                <a:lnTo>
                  <a:pt x="381698" y="250075"/>
                </a:lnTo>
                <a:lnTo>
                  <a:pt x="364892" y="210566"/>
                </a:lnTo>
                <a:close/>
              </a:path>
              <a:path w="382270" h="251460">
                <a:moveTo>
                  <a:pt x="270493" y="214566"/>
                </a:moveTo>
                <a:lnTo>
                  <a:pt x="92824" y="214566"/>
                </a:lnTo>
                <a:lnTo>
                  <a:pt x="104431" y="218360"/>
                </a:lnTo>
                <a:lnTo>
                  <a:pt x="154202" y="227932"/>
                </a:lnTo>
                <a:lnTo>
                  <a:pt x="180463" y="229244"/>
                </a:lnTo>
                <a:lnTo>
                  <a:pt x="194107" y="228939"/>
                </a:lnTo>
                <a:lnTo>
                  <a:pt x="233508" y="224447"/>
                </a:lnTo>
                <a:lnTo>
                  <a:pt x="270493" y="214566"/>
                </a:lnTo>
                <a:close/>
              </a:path>
              <a:path w="382270" h="251460">
                <a:moveTo>
                  <a:pt x="98690" y="192955"/>
                </a:moveTo>
                <a:lnTo>
                  <a:pt x="31407" y="214947"/>
                </a:lnTo>
                <a:lnTo>
                  <a:pt x="91865" y="214947"/>
                </a:lnTo>
                <a:lnTo>
                  <a:pt x="92824" y="214566"/>
                </a:lnTo>
                <a:lnTo>
                  <a:pt x="270493" y="214566"/>
                </a:lnTo>
                <a:lnTo>
                  <a:pt x="280957" y="210566"/>
                </a:lnTo>
                <a:lnTo>
                  <a:pt x="364892" y="210566"/>
                </a:lnTo>
                <a:lnTo>
                  <a:pt x="363341" y="206921"/>
                </a:lnTo>
                <a:lnTo>
                  <a:pt x="339089" y="206921"/>
                </a:lnTo>
                <a:lnTo>
                  <a:pt x="338944" y="206857"/>
                </a:lnTo>
                <a:lnTo>
                  <a:pt x="187687" y="206857"/>
                </a:lnTo>
                <a:lnTo>
                  <a:pt x="145179" y="204193"/>
                </a:lnTo>
                <a:lnTo>
                  <a:pt x="109341" y="196511"/>
                </a:lnTo>
                <a:lnTo>
                  <a:pt x="98690" y="192955"/>
                </a:lnTo>
                <a:close/>
              </a:path>
              <a:path w="382270" h="251460">
                <a:moveTo>
                  <a:pt x="289449" y="22326"/>
                </a:moveTo>
                <a:lnTo>
                  <a:pt x="181800" y="22326"/>
                </a:lnTo>
                <a:lnTo>
                  <a:pt x="199693" y="22917"/>
                </a:lnTo>
                <a:lnTo>
                  <a:pt x="216997" y="24645"/>
                </a:lnTo>
                <a:lnTo>
                  <a:pt x="264285" y="36019"/>
                </a:lnTo>
                <a:lnTo>
                  <a:pt x="302341" y="55327"/>
                </a:lnTo>
                <a:lnTo>
                  <a:pt x="333623" y="90418"/>
                </a:lnTo>
                <a:lnTo>
                  <a:pt x="338958" y="110814"/>
                </a:lnTo>
                <a:lnTo>
                  <a:pt x="337789" y="124554"/>
                </a:lnTo>
                <a:lnTo>
                  <a:pt x="334209" y="136859"/>
                </a:lnTo>
                <a:lnTo>
                  <a:pt x="328387" y="147962"/>
                </a:lnTo>
                <a:lnTo>
                  <a:pt x="320495" y="158098"/>
                </a:lnTo>
                <a:lnTo>
                  <a:pt x="339089" y="206921"/>
                </a:lnTo>
                <a:lnTo>
                  <a:pt x="363341" y="206921"/>
                </a:lnTo>
                <a:lnTo>
                  <a:pt x="344855" y="163461"/>
                </a:lnTo>
                <a:lnTo>
                  <a:pt x="351936" y="152023"/>
                </a:lnTo>
                <a:lnTo>
                  <a:pt x="357082" y="140131"/>
                </a:lnTo>
                <a:lnTo>
                  <a:pt x="360251" y="127884"/>
                </a:lnTo>
                <a:lnTo>
                  <a:pt x="361400" y="115383"/>
                </a:lnTo>
                <a:lnTo>
                  <a:pt x="360575" y="103940"/>
                </a:lnTo>
                <a:lnTo>
                  <a:pt x="341965" y="62188"/>
                </a:lnTo>
                <a:lnTo>
                  <a:pt x="313950" y="36354"/>
                </a:lnTo>
                <a:lnTo>
                  <a:pt x="289660" y="22417"/>
                </a:lnTo>
                <a:lnTo>
                  <a:pt x="289449" y="22326"/>
                </a:lnTo>
                <a:close/>
              </a:path>
              <a:path w="382270" h="251460">
                <a:moveTo>
                  <a:pt x="286080" y="183591"/>
                </a:moveTo>
                <a:lnTo>
                  <a:pt x="241140" y="200073"/>
                </a:lnTo>
                <a:lnTo>
                  <a:pt x="201670" y="206185"/>
                </a:lnTo>
                <a:lnTo>
                  <a:pt x="187687" y="206857"/>
                </a:lnTo>
                <a:lnTo>
                  <a:pt x="338944" y="206857"/>
                </a:lnTo>
                <a:lnTo>
                  <a:pt x="286080" y="18359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949327" y="5603201"/>
            <a:ext cx="355600" cy="187960"/>
          </a:xfrm>
          <a:custGeom>
            <a:avLst/>
            <a:gdLst/>
            <a:ahLst/>
            <a:cxnLst/>
            <a:rect l="l" t="t" r="r" b="b"/>
            <a:pathLst>
              <a:path w="355600" h="187960">
                <a:moveTo>
                  <a:pt x="316409" y="116446"/>
                </a:moveTo>
                <a:lnTo>
                  <a:pt x="91338" y="116446"/>
                </a:lnTo>
                <a:lnTo>
                  <a:pt x="230289" y="123901"/>
                </a:lnTo>
                <a:lnTo>
                  <a:pt x="234746" y="187439"/>
                </a:lnTo>
                <a:lnTo>
                  <a:pt x="316409" y="116446"/>
                </a:lnTo>
                <a:close/>
              </a:path>
              <a:path w="355600" h="187960">
                <a:moveTo>
                  <a:pt x="84683" y="0"/>
                </a:moveTo>
                <a:lnTo>
                  <a:pt x="0" y="73278"/>
                </a:lnTo>
                <a:lnTo>
                  <a:pt x="93776" y="159029"/>
                </a:lnTo>
                <a:lnTo>
                  <a:pt x="91338" y="116446"/>
                </a:lnTo>
                <a:lnTo>
                  <a:pt x="316409" y="116446"/>
                </a:lnTo>
                <a:lnTo>
                  <a:pt x="355180" y="82740"/>
                </a:lnTo>
                <a:lnTo>
                  <a:pt x="300451" y="53085"/>
                </a:lnTo>
                <a:lnTo>
                  <a:pt x="87731" y="53085"/>
                </a:lnTo>
                <a:lnTo>
                  <a:pt x="84683" y="0"/>
                </a:lnTo>
                <a:close/>
              </a:path>
              <a:path w="355600" h="187960">
                <a:moveTo>
                  <a:pt x="222376" y="10782"/>
                </a:moveTo>
                <a:lnTo>
                  <a:pt x="225323" y="52666"/>
                </a:lnTo>
                <a:lnTo>
                  <a:pt x="87731" y="53085"/>
                </a:lnTo>
                <a:lnTo>
                  <a:pt x="300451" y="53085"/>
                </a:lnTo>
                <a:lnTo>
                  <a:pt x="222376" y="107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932551" y="5579922"/>
            <a:ext cx="391795" cy="234315"/>
          </a:xfrm>
          <a:custGeom>
            <a:avLst/>
            <a:gdLst/>
            <a:ahLst/>
            <a:cxnLst/>
            <a:rect l="l" t="t" r="r" b="b"/>
            <a:pathLst>
              <a:path w="391795" h="234314">
                <a:moveTo>
                  <a:pt x="258554" y="151523"/>
                </a:moveTo>
                <a:lnTo>
                  <a:pt x="119964" y="151523"/>
                </a:lnTo>
                <a:lnTo>
                  <a:pt x="236626" y="157797"/>
                </a:lnTo>
                <a:lnTo>
                  <a:pt x="241960" y="233807"/>
                </a:lnTo>
                <a:lnTo>
                  <a:pt x="295108" y="187604"/>
                </a:lnTo>
                <a:lnTo>
                  <a:pt x="261086" y="187604"/>
                </a:lnTo>
                <a:lnTo>
                  <a:pt x="258554" y="151523"/>
                </a:lnTo>
                <a:close/>
              </a:path>
              <a:path w="391795" h="234314">
                <a:moveTo>
                  <a:pt x="111315" y="0"/>
                </a:moveTo>
                <a:lnTo>
                  <a:pt x="0" y="96342"/>
                </a:lnTo>
                <a:lnTo>
                  <a:pt x="123266" y="209042"/>
                </a:lnTo>
                <a:lnTo>
                  <a:pt x="120196" y="155575"/>
                </a:lnTo>
                <a:lnTo>
                  <a:pt x="97840" y="155575"/>
                </a:lnTo>
                <a:lnTo>
                  <a:pt x="33578" y="96799"/>
                </a:lnTo>
                <a:lnTo>
                  <a:pt x="91617" y="46558"/>
                </a:lnTo>
                <a:lnTo>
                  <a:pt x="113973" y="46558"/>
                </a:lnTo>
                <a:lnTo>
                  <a:pt x="111315" y="0"/>
                </a:lnTo>
                <a:close/>
              </a:path>
              <a:path w="391795" h="234314">
                <a:moveTo>
                  <a:pt x="298569" y="53555"/>
                </a:moveTo>
                <a:lnTo>
                  <a:pt x="251701" y="53555"/>
                </a:lnTo>
                <a:lnTo>
                  <a:pt x="352488" y="108165"/>
                </a:lnTo>
                <a:lnTo>
                  <a:pt x="261086" y="187604"/>
                </a:lnTo>
                <a:lnTo>
                  <a:pt x="295108" y="187604"/>
                </a:lnTo>
                <a:lnTo>
                  <a:pt x="391426" y="103873"/>
                </a:lnTo>
                <a:lnTo>
                  <a:pt x="298569" y="53555"/>
                </a:lnTo>
                <a:close/>
              </a:path>
              <a:path w="391795" h="234314">
                <a:moveTo>
                  <a:pt x="96265" y="127914"/>
                </a:moveTo>
                <a:lnTo>
                  <a:pt x="97840" y="155575"/>
                </a:lnTo>
                <a:lnTo>
                  <a:pt x="120196" y="155575"/>
                </a:lnTo>
                <a:lnTo>
                  <a:pt x="119964" y="151523"/>
                </a:lnTo>
                <a:lnTo>
                  <a:pt x="258554" y="151523"/>
                </a:lnTo>
                <a:lnTo>
                  <a:pt x="257505" y="136563"/>
                </a:lnTo>
                <a:lnTo>
                  <a:pt x="96265" y="127914"/>
                </a:lnTo>
                <a:close/>
              </a:path>
              <a:path w="391795" h="234314">
                <a:moveTo>
                  <a:pt x="113973" y="46558"/>
                </a:moveTo>
                <a:lnTo>
                  <a:pt x="91617" y="46558"/>
                </a:lnTo>
                <a:lnTo>
                  <a:pt x="93979" y="87566"/>
                </a:lnTo>
                <a:lnTo>
                  <a:pt x="254063" y="87058"/>
                </a:lnTo>
                <a:lnTo>
                  <a:pt x="252521" y="65189"/>
                </a:lnTo>
                <a:lnTo>
                  <a:pt x="115036" y="65189"/>
                </a:lnTo>
                <a:lnTo>
                  <a:pt x="113973" y="46558"/>
                </a:lnTo>
                <a:close/>
              </a:path>
              <a:path w="391795" h="234314">
                <a:moveTo>
                  <a:pt x="226618" y="14566"/>
                </a:moveTo>
                <a:lnTo>
                  <a:pt x="229463" y="55118"/>
                </a:lnTo>
                <a:lnTo>
                  <a:pt x="230123" y="64820"/>
                </a:lnTo>
                <a:lnTo>
                  <a:pt x="115036" y="65189"/>
                </a:lnTo>
                <a:lnTo>
                  <a:pt x="252521" y="65189"/>
                </a:lnTo>
                <a:lnTo>
                  <a:pt x="251701" y="53555"/>
                </a:lnTo>
                <a:lnTo>
                  <a:pt x="298569" y="53555"/>
                </a:lnTo>
                <a:lnTo>
                  <a:pt x="226618" y="1456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49411" y="6053378"/>
            <a:ext cx="1609813" cy="1036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76420" y="2734424"/>
            <a:ext cx="1907832" cy="12044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 rot="20100000">
            <a:off x="214150" y="2928896"/>
            <a:ext cx="1221536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dirty="0">
                <a:solidFill>
                  <a:srgbClr val="231F20"/>
                </a:solidFill>
                <a:latin typeface="PMingLiU"/>
                <a:cs typeface="PMingLiU"/>
              </a:rPr>
              <a:t>市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販</a:t>
            </a:r>
            <a:r>
              <a:rPr sz="1000" spc="-4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あ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ゆ</a:t>
            </a:r>
            <a:r>
              <a:rPr sz="1000" spc="-8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6" name="object 126"/>
          <p:cNvSpPr txBox="1"/>
          <p:nvPr/>
        </p:nvSpPr>
        <p:spPr>
          <a:xfrm rot="20100000">
            <a:off x="521841" y="4545422"/>
            <a:ext cx="1400758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35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像に</a:t>
            </a:r>
            <a:r>
              <a:rPr sz="1000" spc="5" dirty="0">
                <a:solidFill>
                  <a:srgbClr val="231F20"/>
                </a:solidFill>
                <a:latin typeface="PMingLiU"/>
                <a:cs typeface="PMingLiU"/>
              </a:rPr>
              <a:t>効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果</a:t>
            </a:r>
            <a:r>
              <a:rPr sz="1000" spc="-15" dirty="0">
                <a:solidFill>
                  <a:srgbClr val="231F20"/>
                </a:solidFill>
                <a:latin typeface="PMingLiU"/>
                <a:cs typeface="PMingLiU"/>
              </a:rPr>
              <a:t>的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あれ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こ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7" name="object 127"/>
          <p:cNvSpPr txBox="1"/>
          <p:nvPr/>
        </p:nvSpPr>
        <p:spPr>
          <a:xfrm rot="20100000">
            <a:off x="2072616" y="2737250"/>
            <a:ext cx="1069115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000" spc="-1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000" spc="-10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000" spc="-2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8" name="object 128"/>
          <p:cNvSpPr txBox="1"/>
          <p:nvPr/>
        </p:nvSpPr>
        <p:spPr>
          <a:xfrm rot="20100000">
            <a:off x="3989633" y="2643302"/>
            <a:ext cx="981744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000" spc="-1005" dirty="0">
                <a:solidFill>
                  <a:srgbClr val="231F20"/>
                </a:solidFill>
                <a:latin typeface="PMingLiU"/>
                <a:cs typeface="PMingLiU"/>
              </a:rPr>
              <a:t>マ</a:t>
            </a:r>
            <a:r>
              <a:rPr sz="1000" spc="-25" dirty="0">
                <a:solidFill>
                  <a:srgbClr val="FFFFFF"/>
                </a:solidFill>
                <a:latin typeface="PMingLiU"/>
                <a:cs typeface="PMingLiU"/>
              </a:rPr>
              <a:t>マ</a:t>
            </a:r>
            <a:r>
              <a:rPr sz="1000" spc="-60" dirty="0">
                <a:solidFill>
                  <a:srgbClr val="231F20"/>
                </a:solidFill>
                <a:latin typeface="PMingLiU"/>
                <a:cs typeface="PMingLiU"/>
              </a:rPr>
              <a:t>ホ</a:t>
            </a:r>
            <a:r>
              <a:rPr sz="1000" spc="-5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000" spc="-5" dirty="0">
                <a:solidFill>
                  <a:srgbClr val="231F20"/>
                </a:solidFill>
                <a:latin typeface="PMingLiU"/>
                <a:cs typeface="PMingLiU"/>
              </a:rPr>
              <a:t>モ</a:t>
            </a:r>
            <a:r>
              <a:rPr sz="1000" spc="-20" dirty="0">
                <a:solidFill>
                  <a:srgbClr val="231F20"/>
                </a:solidFill>
                <a:latin typeface="PMingLiU"/>
                <a:cs typeface="PMingLiU"/>
              </a:rPr>
              <a:t>バ</a:t>
            </a:r>
            <a:r>
              <a:rPr sz="1000" spc="-13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29" name="object 129"/>
          <p:cNvSpPr txBox="1"/>
          <p:nvPr/>
        </p:nvSpPr>
        <p:spPr>
          <a:xfrm rot="20100000">
            <a:off x="4050597" y="2731734"/>
            <a:ext cx="1336424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5"/>
              </a:lnSpc>
            </a:pPr>
            <a:r>
              <a:rPr sz="1000" spc="-1005" dirty="0">
                <a:solidFill>
                  <a:srgbClr val="FFFFFF"/>
                </a:solidFill>
                <a:latin typeface="PMingLiU"/>
                <a:cs typeface="PMingLiU"/>
              </a:rPr>
              <a:t>ラ</a:t>
            </a:r>
            <a:r>
              <a:rPr sz="1000" spc="-3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1005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000" spc="-70" dirty="0">
                <a:solidFill>
                  <a:srgbClr val="FFFFFF"/>
                </a:solidFill>
                <a:latin typeface="PMingLiU"/>
                <a:cs typeface="PMingLiU"/>
              </a:rPr>
              <a:t>イ</a:t>
            </a:r>
            <a:r>
              <a:rPr sz="1000" spc="-45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000" spc="-70" dirty="0">
                <a:solidFill>
                  <a:srgbClr val="231F20"/>
                </a:solidFill>
                <a:latin typeface="PMingLiU"/>
                <a:cs typeface="PMingLiU"/>
              </a:rPr>
              <a:t>カ</a:t>
            </a:r>
            <a:r>
              <a:rPr sz="1000" spc="-130" dirty="0">
                <a:solidFill>
                  <a:srgbClr val="231F20"/>
                </a:solidFill>
                <a:latin typeface="PMingLiU"/>
                <a:cs typeface="PMingLiU"/>
              </a:rPr>
              <a:t>メ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000" spc="-1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000" spc="-6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000" spc="-9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1000" spc="-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000" spc="1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endParaRPr sz="1000">
              <a:latin typeface="PMingLiU"/>
              <a:cs typeface="PMingLiU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451108" y="7540738"/>
            <a:ext cx="2675699" cy="178368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528974" y="4326890"/>
            <a:ext cx="2080856" cy="187518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369818" y="7532765"/>
            <a:ext cx="3086100" cy="1577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875">
              <a:lnSpc>
                <a:spcPct val="127000"/>
              </a:lnSpc>
            </a:pPr>
            <a:r>
              <a:rPr sz="1550" spc="-5" dirty="0">
                <a:solidFill>
                  <a:srgbClr val="231F20"/>
                </a:solidFill>
                <a:latin typeface="PMingLiU"/>
                <a:cs typeface="PMingLiU"/>
              </a:rPr>
              <a:t>手</a:t>
            </a:r>
            <a:r>
              <a:rPr sz="1550" spc="-6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550" spc="-100" dirty="0">
                <a:solidFill>
                  <a:srgbClr val="231F20"/>
                </a:solidFill>
                <a:latin typeface="PMingLiU"/>
                <a:cs typeface="PMingLiU"/>
              </a:rPr>
              <a:t>ひ</a:t>
            </a:r>
            <a:r>
              <a:rPr sz="1550" spc="-17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550" spc="-10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550" spc="-150" dirty="0">
                <a:solidFill>
                  <a:srgbClr val="231F20"/>
                </a:solidFill>
                <a:latin typeface="PMingLiU"/>
                <a:cs typeface="PMingLiU"/>
              </a:rPr>
              <a:t>イ</a:t>
            </a:r>
            <a:r>
              <a:rPr sz="1550" spc="-95" dirty="0">
                <a:solidFill>
                  <a:srgbClr val="231F20"/>
                </a:solidFill>
                <a:latin typeface="PMingLiU"/>
                <a:cs typeface="PMingLiU"/>
              </a:rPr>
              <a:t>ズ</a:t>
            </a:r>
            <a:r>
              <a:rPr sz="1550" spc="-15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1550" spc="150" dirty="0">
                <a:solidFill>
                  <a:srgbClr val="231F20"/>
                </a:solidFill>
                <a:latin typeface="PMingLiU"/>
                <a:cs typeface="PMingLiU"/>
              </a:rPr>
              <a:t>M</a:t>
            </a:r>
            <a:r>
              <a:rPr sz="1550" spc="50" dirty="0">
                <a:solidFill>
                  <a:srgbClr val="231F20"/>
                </a:solidFill>
                <a:latin typeface="PMingLiU"/>
                <a:cs typeface="PMingLiU"/>
              </a:rPr>
              <a:t>i</a:t>
            </a:r>
            <a:r>
              <a:rPr sz="1550" spc="420" dirty="0">
                <a:solidFill>
                  <a:srgbClr val="231F20"/>
                </a:solidFill>
                <a:latin typeface="PMingLiU"/>
                <a:cs typeface="PMingLiU"/>
              </a:rPr>
              <a:t>c</a:t>
            </a:r>
            <a:r>
              <a:rPr sz="1550" spc="270" dirty="0">
                <a:solidFill>
                  <a:srgbClr val="231F20"/>
                </a:solidFill>
                <a:latin typeface="PMingLiU"/>
                <a:cs typeface="PMingLiU"/>
              </a:rPr>
              <a:t>r</a:t>
            </a:r>
            <a:r>
              <a:rPr sz="1550" spc="275" dirty="0">
                <a:solidFill>
                  <a:srgbClr val="231F20"/>
                </a:solidFill>
                <a:latin typeface="PMingLiU"/>
                <a:cs typeface="PMingLiU"/>
              </a:rPr>
              <a:t>o</a:t>
            </a:r>
            <a:r>
              <a:rPr sz="1550" spc="-7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550" spc="-11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-40" dirty="0">
                <a:solidFill>
                  <a:srgbClr val="231F20"/>
                </a:solidFill>
                <a:latin typeface="PMingLiU"/>
                <a:cs typeface="PMingLiU"/>
              </a:rPr>
              <a:t>バ</a:t>
            </a:r>
            <a:r>
              <a:rPr sz="1550" spc="-18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 </a:t>
            </a:r>
            <a:r>
              <a:rPr sz="1550" spc="310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550" spc="470" dirty="0">
                <a:solidFill>
                  <a:srgbClr val="231F20"/>
                </a:solidFill>
                <a:latin typeface="PMingLiU"/>
                <a:cs typeface="PMingLiU"/>
              </a:rPr>
              <a:t>00</a:t>
            </a:r>
            <a:r>
              <a:rPr sz="1550" spc="360" dirty="0">
                <a:solidFill>
                  <a:srgbClr val="231F20"/>
                </a:solidFill>
                <a:latin typeface="PMingLiU"/>
                <a:cs typeface="PMingLiU"/>
              </a:rPr>
              <a:t>0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人</a:t>
            </a:r>
            <a:r>
              <a:rPr sz="1550" spc="-25" dirty="0">
                <a:solidFill>
                  <a:srgbClr val="231F20"/>
                </a:solidFill>
                <a:latin typeface="PMingLiU"/>
                <a:cs typeface="PMingLiU"/>
              </a:rPr>
              <a:t>への</a:t>
            </a:r>
            <a:r>
              <a:rPr sz="1550" spc="20" dirty="0">
                <a:solidFill>
                  <a:srgbClr val="231F20"/>
                </a:solidFill>
                <a:latin typeface="PMingLiU"/>
                <a:cs typeface="PMingLiU"/>
              </a:rPr>
              <a:t>配</a:t>
            </a:r>
            <a:r>
              <a:rPr sz="1550" spc="-6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550" spc="-6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実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現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-19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550" spc="-14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た。</a:t>
            </a:r>
            <a:endParaRPr sz="1550">
              <a:latin typeface="PMingLiU"/>
              <a:cs typeface="PMingLiU"/>
            </a:endParaRPr>
          </a:p>
          <a:p>
            <a:pPr marL="28575" marR="221615" indent="-16510">
              <a:lnSpc>
                <a:spcPct val="125499"/>
              </a:lnSpc>
              <a:spcBef>
                <a:spcPts val="735"/>
              </a:spcBef>
            </a:pPr>
            <a:r>
              <a:rPr sz="1850" b="1" spc="-90" dirty="0">
                <a:solidFill>
                  <a:srgbClr val="231F20"/>
                </a:solidFill>
                <a:latin typeface="游明朝 Demibold"/>
                <a:cs typeface="游明朝 Demibold"/>
              </a:rPr>
              <a:t>ど</a:t>
            </a:r>
            <a:r>
              <a:rPr sz="1850" b="1" spc="-50" dirty="0">
                <a:solidFill>
                  <a:srgbClr val="231F20"/>
                </a:solidFill>
                <a:latin typeface="游明朝 Demibold"/>
                <a:cs typeface="游明朝 Demibold"/>
              </a:rPr>
              <a:t>こ</a:t>
            </a:r>
            <a:r>
              <a:rPr sz="1850" b="1" spc="-114" dirty="0">
                <a:solidFill>
                  <a:srgbClr val="231F20"/>
                </a:solidFill>
                <a:latin typeface="游明朝 Demibold"/>
                <a:cs typeface="游明朝 Demibold"/>
              </a:rPr>
              <a:t>カ</a:t>
            </a:r>
            <a:r>
              <a:rPr sz="1850" b="1" spc="-95" dirty="0">
                <a:solidFill>
                  <a:srgbClr val="231F20"/>
                </a:solidFill>
                <a:latin typeface="游明朝 Demibold"/>
                <a:cs typeface="游明朝 Demibold"/>
              </a:rPr>
              <a:t>メ</a:t>
            </a:r>
            <a:r>
              <a:rPr sz="1425" b="1" spc="487" baseline="46783" dirty="0">
                <a:solidFill>
                  <a:srgbClr val="231F20"/>
                </a:solidFill>
                <a:latin typeface="游明朝 Demibold"/>
                <a:cs typeface="游明朝 Demibold"/>
              </a:rPr>
              <a:t>®</a:t>
            </a:r>
            <a:r>
              <a:rPr sz="1425" b="1" spc="307" baseline="46783" dirty="0">
                <a:solidFill>
                  <a:srgbClr val="231F20"/>
                </a:solidFill>
                <a:latin typeface="游明朝 Demibold"/>
                <a:cs typeface="游明朝 Demibold"/>
              </a:rPr>
              <a:t> </a:t>
            </a:r>
            <a:r>
              <a:rPr sz="1550" spc="315" dirty="0">
                <a:solidFill>
                  <a:srgbClr val="231F20"/>
                </a:solidFill>
                <a:latin typeface="PMingLiU"/>
                <a:cs typeface="PMingLiU"/>
              </a:rPr>
              <a:t>N</a:t>
            </a:r>
            <a:r>
              <a:rPr sz="1550" spc="130" dirty="0">
                <a:solidFill>
                  <a:srgbClr val="231F20"/>
                </a:solidFill>
                <a:latin typeface="PMingLiU"/>
                <a:cs typeface="PMingLiU"/>
              </a:rPr>
              <a:t>o</a:t>
            </a:r>
            <a:r>
              <a:rPr sz="1550" spc="-19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550" spc="-170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550" spc="-155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550" spc="-7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550" spc="-50" dirty="0">
                <a:solidFill>
                  <a:srgbClr val="231F20"/>
                </a:solidFill>
                <a:latin typeface="PMingLiU"/>
                <a:cs typeface="PMingLiU"/>
              </a:rPr>
              <a:t>コ</a:t>
            </a:r>
            <a:r>
              <a:rPr sz="1550" spc="-21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550" spc="-80" dirty="0">
                <a:solidFill>
                  <a:srgbClr val="231F20"/>
                </a:solidFill>
                <a:latin typeface="PMingLiU"/>
                <a:cs typeface="PMingLiU"/>
              </a:rPr>
              <a:t>テ</a:t>
            </a:r>
            <a:r>
              <a:rPr sz="1550" spc="-36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550" spc="-210" dirty="0">
                <a:solidFill>
                  <a:srgbClr val="231F20"/>
                </a:solidFill>
                <a:latin typeface="PMingLiU"/>
                <a:cs typeface="PMingLiU"/>
              </a:rPr>
              <a:t>ノ</a:t>
            </a:r>
            <a:r>
              <a:rPr sz="1550" spc="-110" dirty="0">
                <a:solidFill>
                  <a:srgbClr val="231F20"/>
                </a:solidFill>
                <a:latin typeface="PMingLiU"/>
                <a:cs typeface="PMingLiU"/>
              </a:rPr>
              <a:t>ロ</a:t>
            </a:r>
            <a:r>
              <a:rPr sz="1550" spc="-45" dirty="0">
                <a:solidFill>
                  <a:srgbClr val="231F20"/>
                </a:solidFill>
                <a:latin typeface="PMingLiU"/>
                <a:cs typeface="PMingLiU"/>
              </a:rPr>
              <a:t>ジ</a:t>
            </a:r>
            <a:r>
              <a:rPr sz="1550" spc="-6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550" dirty="0">
                <a:solidFill>
                  <a:srgbClr val="231F20"/>
                </a:solidFill>
                <a:latin typeface="PMingLiU"/>
                <a:cs typeface="PMingLiU"/>
              </a:rPr>
              <a:t> 実</a:t>
            </a:r>
            <a:r>
              <a:rPr sz="1550" spc="-130" dirty="0">
                <a:solidFill>
                  <a:srgbClr val="231F20"/>
                </a:solidFill>
                <a:latin typeface="PMingLiU"/>
                <a:cs typeface="PMingLiU"/>
              </a:rPr>
              <a:t>現</a:t>
            </a:r>
            <a:r>
              <a:rPr sz="1550" spc="-26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550" spc="-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550" spc="-10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550" spc="-7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550" spc="15" dirty="0">
                <a:solidFill>
                  <a:srgbClr val="231F20"/>
                </a:solidFill>
                <a:latin typeface="PMingLiU"/>
                <a:cs typeface="PMingLiU"/>
              </a:rPr>
              <a:t>す。</a:t>
            </a:r>
            <a:endParaRPr sz="1550">
              <a:latin typeface="PMingLiU"/>
              <a:cs typeface="PMingLiU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275903" y="4251959"/>
            <a:ext cx="1701050" cy="127579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5063" y="4326902"/>
            <a:ext cx="2080856" cy="18751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スライド番号プレースホルダー 13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8</a:t>
            </a:fld>
            <a:endParaRPr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4259" y="3736454"/>
            <a:ext cx="1606892" cy="1132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425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8060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7425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74802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1349" y="3736454"/>
            <a:ext cx="1606892" cy="1132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3134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3769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134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31891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88439" y="3736454"/>
            <a:ext cx="1606905" cy="1132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88439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4789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88439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88994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5541" y="3736454"/>
            <a:ext cx="1606905" cy="1132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5541" y="486294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1891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39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5541" y="3742804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46097" y="3749154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74259" y="2373325"/>
            <a:ext cx="1606892" cy="1132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7425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060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7425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4802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31349" y="2373325"/>
            <a:ext cx="1606892" cy="1132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63134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3769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3134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3189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88439" y="2373325"/>
            <a:ext cx="1606892" cy="11324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88439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94789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988439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8898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45541" y="2373325"/>
            <a:ext cx="1606905" cy="1132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5541" y="349981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1891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5541" y="2379675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46097" y="2386025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74259" y="1010196"/>
            <a:ext cx="1606892" cy="1132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7425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28060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7425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4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74802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31349" y="1010196"/>
            <a:ext cx="1606892" cy="11324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3134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3769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63134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3189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88439" y="1010196"/>
            <a:ext cx="1606892" cy="11324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88439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94789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88439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892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58898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5541" y="1010196"/>
            <a:ext cx="1606905" cy="11324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5541" y="213668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1891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44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5541" y="1016546"/>
            <a:ext cx="1607185" cy="0"/>
          </a:xfrm>
          <a:custGeom>
            <a:avLst/>
            <a:gdLst/>
            <a:ahLst/>
            <a:cxnLst/>
            <a:rect l="l" t="t" r="r" b="b"/>
            <a:pathLst>
              <a:path w="1607185">
                <a:moveTo>
                  <a:pt x="0" y="0"/>
                </a:moveTo>
                <a:lnTo>
                  <a:pt x="1606905" y="0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46097" y="1022896"/>
            <a:ext cx="0" cy="1107440"/>
          </a:xfrm>
          <a:custGeom>
            <a:avLst/>
            <a:gdLst/>
            <a:ahLst/>
            <a:cxnLst/>
            <a:rect l="l" t="t" r="r" b="b"/>
            <a:pathLst>
              <a:path h="1107439">
                <a:moveTo>
                  <a:pt x="0" y="0"/>
                </a:moveTo>
                <a:lnTo>
                  <a:pt x="0" y="1107008"/>
                </a:lnTo>
              </a:path>
            </a:pathLst>
          </a:custGeom>
          <a:ln w="1397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917156" y="1010196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17156" y="1010196"/>
            <a:ext cx="268363" cy="11324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969142" y="1054798"/>
            <a:ext cx="161583" cy="942277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40" dirty="0">
                <a:solidFill>
                  <a:srgbClr val="FFFFFF"/>
                </a:solidFill>
                <a:latin typeface="游明朝 Demibold"/>
                <a:cs typeface="游明朝 Demibold"/>
              </a:rPr>
              <a:t>トラ</a:t>
            </a:r>
            <a:r>
              <a:rPr sz="1050" b="1" spc="-20" dirty="0">
                <a:solidFill>
                  <a:srgbClr val="FFFFFF"/>
                </a:solidFill>
                <a:latin typeface="游明朝 Demibold"/>
                <a:cs typeface="游明朝 Demibold"/>
              </a:rPr>
              <a:t>ブル</a:t>
            </a:r>
            <a:r>
              <a:rPr sz="1050" b="1" spc="40" dirty="0">
                <a:solidFill>
                  <a:srgbClr val="FFFFFF"/>
                </a:solidFill>
                <a:latin typeface="游明朝 Demibold"/>
                <a:cs typeface="游明朝 Demibold"/>
              </a:rPr>
              <a:t>対</a:t>
            </a:r>
            <a:r>
              <a:rPr sz="1050" b="1" dirty="0">
                <a:solidFill>
                  <a:srgbClr val="FFFFFF"/>
                </a:solidFill>
                <a:latin typeface="游明朝 Demibold"/>
                <a:cs typeface="游明朝 Demibold"/>
              </a:rPr>
              <a:t>策</a:t>
            </a:r>
            <a:endParaRPr sz="1050" dirty="0">
              <a:latin typeface="游明朝 Demibold"/>
              <a:cs typeface="游明朝 Demibold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917156" y="2373325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17156" y="2373325"/>
            <a:ext cx="268363" cy="11324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862354" y="2417940"/>
            <a:ext cx="323165" cy="1132408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-1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どこ</a:t>
            </a:r>
            <a:r>
              <a:rPr sz="1050" b="1" spc="-4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カ</a:t>
            </a:r>
            <a:r>
              <a:rPr sz="105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メ</a:t>
            </a:r>
            <a:r>
              <a:rPr sz="1050" b="1" spc="-90" dirty="0">
                <a:solidFill>
                  <a:srgbClr val="FFFFFF"/>
                </a:solidFill>
                <a:latin typeface="游明朝 Demibold"/>
                <a:cs typeface="游明朝 Demibold"/>
              </a:rPr>
              <a:t> </a:t>
            </a:r>
            <a:endParaRPr lang="ja-JP" altLang="en-US" sz="1050" b="1" spc="-90" dirty="0">
              <a:solidFill>
                <a:srgbClr val="FFFFFF"/>
              </a:solidFill>
              <a:latin typeface="游明朝 Demibold"/>
              <a:cs typeface="游明朝 Demibold"/>
            </a:endParaRPr>
          </a:p>
          <a:p>
            <a:pPr marL="12700">
              <a:lnSpc>
                <a:spcPct val="100000"/>
              </a:lnSpc>
            </a:pPr>
            <a:r>
              <a:rPr sz="1050" b="1" spc="-110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ウェ</a:t>
            </a:r>
            <a:r>
              <a:rPr sz="105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ビナ</a:t>
            </a:r>
            <a:endParaRPr sz="1050" dirty="0">
              <a:latin typeface="游明朝 Demibold"/>
              <a:cs typeface="游明朝 Demibold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17156" y="3736454"/>
            <a:ext cx="268605" cy="1132840"/>
          </a:xfrm>
          <a:custGeom>
            <a:avLst/>
            <a:gdLst/>
            <a:ahLst/>
            <a:cxnLst/>
            <a:rect l="l" t="t" r="r" b="b"/>
            <a:pathLst>
              <a:path w="268604" h="1132839">
                <a:moveTo>
                  <a:pt x="0" y="1132408"/>
                </a:moveTo>
                <a:lnTo>
                  <a:pt x="268363" y="1132408"/>
                </a:lnTo>
                <a:lnTo>
                  <a:pt x="268363" y="0"/>
                </a:lnTo>
                <a:lnTo>
                  <a:pt x="0" y="0"/>
                </a:lnTo>
                <a:lnTo>
                  <a:pt x="0" y="1132408"/>
                </a:lnTo>
                <a:close/>
              </a:path>
            </a:pathLst>
          </a:custGeom>
          <a:solidFill>
            <a:srgbClr val="476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17156" y="3736454"/>
            <a:ext cx="268363" cy="11324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6902450" y="3781069"/>
            <a:ext cx="276999" cy="104648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高度な商</a:t>
            </a:r>
            <a:r>
              <a:rPr sz="900" b="1" spc="-25" dirty="0" err="1">
                <a:solidFill>
                  <a:srgbClr val="FFFFFF"/>
                </a:solidFill>
                <a:latin typeface="游明朝 Demibold"/>
                <a:cs typeface="游明朝 Demibold"/>
              </a:rPr>
              <a:t>材の</a:t>
            </a:r>
            <a:endParaRPr lang="ja-JP" altLang="en-US" sz="900" b="1" spc="-25" dirty="0">
              <a:solidFill>
                <a:srgbClr val="FFFFFF"/>
              </a:solidFill>
              <a:latin typeface="游明朝 Demibold"/>
              <a:cs typeface="游明朝 Demibold"/>
            </a:endParaRPr>
          </a:p>
          <a:p>
            <a:pPr marL="12700">
              <a:lnSpc>
                <a:spcPct val="100000"/>
              </a:lnSpc>
            </a:pPr>
            <a:r>
              <a:rPr sz="900" b="1" dirty="0" err="1">
                <a:solidFill>
                  <a:srgbClr val="FFFFFF"/>
                </a:solidFill>
                <a:latin typeface="游明朝 Demibold"/>
                <a:cs typeface="游明朝 Demibold"/>
              </a:rPr>
              <a:t>対面説明</a:t>
            </a:r>
            <a:endParaRPr sz="900" dirty="0">
              <a:latin typeface="游明朝 Demibold"/>
              <a:cs typeface="游明朝 D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3578" y="5513496"/>
            <a:ext cx="6480175" cy="1756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ど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こ</a:t>
            </a:r>
            <a:r>
              <a:rPr sz="1500" b="1" spc="-225" dirty="0">
                <a:solidFill>
                  <a:srgbClr val="231F20"/>
                </a:solidFill>
                <a:latin typeface="Microsoft JhengHei"/>
                <a:cs typeface="Microsoft JhengHei"/>
              </a:rPr>
              <a:t>カ</a:t>
            </a:r>
            <a:r>
              <a:rPr sz="1500" b="1" spc="-280" dirty="0">
                <a:solidFill>
                  <a:srgbClr val="231F20"/>
                </a:solidFill>
                <a:latin typeface="Microsoft JhengHei"/>
                <a:cs typeface="Microsoft JhengHei"/>
              </a:rPr>
              <a:t>メ</a:t>
            </a:r>
            <a:r>
              <a:rPr sz="1125" b="1" spc="-165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®</a:t>
            </a:r>
            <a:r>
              <a:rPr sz="1125" b="1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125" b="1" spc="89" baseline="51851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355" dirty="0">
                <a:solidFill>
                  <a:srgbClr val="231F20"/>
                </a:solidFill>
                <a:latin typeface="Microsoft JhengHei"/>
                <a:cs typeface="Microsoft JhengHei"/>
              </a:rPr>
              <a:t>ア</a:t>
            </a:r>
            <a:r>
              <a:rPr sz="1500" b="1" spc="-110" dirty="0">
                <a:solidFill>
                  <a:srgbClr val="231F20"/>
                </a:solidFill>
                <a:latin typeface="Microsoft JhengHei"/>
                <a:cs typeface="Microsoft JhengHei"/>
              </a:rPr>
              <a:t>ド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バ</a:t>
            </a:r>
            <a:r>
              <a:rPr sz="1500" b="1" spc="-180" dirty="0">
                <a:solidFill>
                  <a:srgbClr val="231F20"/>
                </a:solidFill>
                <a:latin typeface="Microsoft JhengHei"/>
                <a:cs typeface="Microsoft JhengHei"/>
              </a:rPr>
              <a:t>ン</a:t>
            </a:r>
            <a:r>
              <a:rPr sz="1500" b="1" spc="-165" dirty="0">
                <a:solidFill>
                  <a:srgbClr val="231F20"/>
                </a:solidFill>
                <a:latin typeface="Microsoft JhengHei"/>
                <a:cs typeface="Microsoft JhengHei"/>
              </a:rPr>
              <a:t>テ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ー</a:t>
            </a:r>
            <a:r>
              <a:rPr sz="1500" b="1" dirty="0">
                <a:solidFill>
                  <a:srgbClr val="231F20"/>
                </a:solidFill>
                <a:latin typeface="Microsoft JhengHei"/>
                <a:cs typeface="Microsoft JhengHei"/>
              </a:rPr>
              <a:t>ジ</a:t>
            </a:r>
            <a:endParaRPr sz="1500">
              <a:latin typeface="Microsoft JhengHei"/>
              <a:cs typeface="Microsoft JhengHei"/>
            </a:endParaRPr>
          </a:p>
          <a:p>
            <a:pPr marL="41910" marR="5080" indent="-10160">
              <a:lnSpc>
                <a:spcPct val="159700"/>
              </a:lnSpc>
              <a:spcBef>
                <a:spcPts val="550"/>
              </a:spcBef>
            </a:pPr>
            <a:r>
              <a:rPr sz="1200" spc="-80" dirty="0">
                <a:solidFill>
                  <a:srgbClr val="231F20"/>
                </a:solidFill>
                <a:latin typeface="PMingLiU"/>
                <a:cs typeface="PMingLiU"/>
              </a:rPr>
              <a:t>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社運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用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1200" spc="-270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1200" spc="-355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1200" spc="-29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275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900" spc="-142" baseline="5555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ラ</a:t>
            </a:r>
            <a:r>
              <a:rPr sz="1200" spc="-459" dirty="0">
                <a:solidFill>
                  <a:srgbClr val="231F20"/>
                </a:solidFill>
                <a:latin typeface="PMingLiU"/>
                <a:cs typeface="PMingLiU"/>
              </a:rPr>
              <a:t>ウ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ド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24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ビ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徹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底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た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低遅延</a:t>
            </a:r>
            <a:r>
              <a:rPr sz="1200" spc="-605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155" dirty="0">
                <a:solidFill>
                  <a:srgbClr val="231F20"/>
                </a:solidFill>
                <a:latin typeface="PMingLiU"/>
                <a:cs typeface="PMingLiU"/>
              </a:rPr>
              <a:t>3G/4</a:t>
            </a:r>
            <a:r>
              <a:rPr sz="1200" spc="135" dirty="0">
                <a:solidFill>
                  <a:srgbClr val="231F20"/>
                </a:solidFill>
                <a:latin typeface="PMingLiU"/>
                <a:cs typeface="PMingLiU"/>
              </a:rPr>
              <a:t>G</a:t>
            </a:r>
            <a:r>
              <a:rPr sz="1200" spc="-305" dirty="0">
                <a:solidFill>
                  <a:srgbClr val="231F20"/>
                </a:solidFill>
                <a:latin typeface="PMingLiU"/>
                <a:cs typeface="PMingLiU"/>
              </a:rPr>
              <a:t>ネ</a:t>
            </a:r>
            <a:r>
              <a:rPr sz="1200" spc="-580" dirty="0">
                <a:solidFill>
                  <a:srgbClr val="231F20"/>
                </a:solidFill>
                <a:latin typeface="PMingLiU"/>
                <a:cs typeface="PMingLiU"/>
              </a:rPr>
              <a:t>ッ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ワ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ク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状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態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50" dirty="0">
                <a:solidFill>
                  <a:srgbClr val="231F20"/>
                </a:solidFill>
                <a:latin typeface="PMingLiU"/>
                <a:cs typeface="PMingLiU"/>
              </a:rPr>
              <a:t>大</a:t>
            </a:r>
            <a:r>
              <a:rPr sz="1200" spc="-240" dirty="0">
                <a:solidFill>
                  <a:srgbClr val="231F20"/>
                </a:solidFill>
                <a:latin typeface="PMingLiU"/>
                <a:cs typeface="PMingLiU"/>
              </a:rPr>
              <a:t>き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遅延要</a:t>
            </a:r>
            <a:r>
              <a:rPr sz="1200" spc="-95" dirty="0">
                <a:solidFill>
                  <a:srgbClr val="231F20"/>
                </a:solidFill>
                <a:latin typeface="PMingLiU"/>
                <a:cs typeface="PMingLiU"/>
              </a:rPr>
              <a:t>素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14" dirty="0">
                <a:solidFill>
                  <a:srgbClr val="231F20"/>
                </a:solidFill>
                <a:latin typeface="PMingLiU"/>
                <a:cs typeface="PMingLiU"/>
              </a:rPr>
              <a:t>無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け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れ</a:t>
            </a:r>
            <a:r>
              <a:rPr sz="1200" spc="-40" dirty="0">
                <a:solidFill>
                  <a:srgbClr val="231F20"/>
                </a:solidFill>
                <a:latin typeface="PMingLiU"/>
                <a:cs typeface="PMingLiU"/>
              </a:rPr>
              <a:t>ば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spc="55" dirty="0">
                <a:solidFill>
                  <a:srgbClr val="231F20"/>
                </a:solidFill>
                <a:latin typeface="PMingLiU"/>
                <a:cs typeface="PMingLiU"/>
              </a:rPr>
              <a:t>1</a:t>
            </a:r>
            <a:r>
              <a:rPr sz="1200" spc="25" dirty="0">
                <a:solidFill>
                  <a:srgbClr val="231F20"/>
                </a:solidFill>
                <a:latin typeface="PMingLiU"/>
                <a:cs typeface="PMingLiU"/>
              </a:rPr>
              <a:t>秒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35" dirty="0">
                <a:solidFill>
                  <a:srgbClr val="231F20"/>
                </a:solidFill>
                <a:latin typeface="PMingLiU"/>
                <a:cs typeface="PMingLiU"/>
              </a:rPr>
              <a:t>2秒程</a:t>
            </a:r>
            <a:r>
              <a:rPr sz="1200" spc="-45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動画配信。 </a:t>
            </a:r>
            <a:r>
              <a:rPr sz="1200" spc="95" dirty="0">
                <a:solidFill>
                  <a:srgbClr val="231F20"/>
                </a:solidFill>
                <a:latin typeface="PMingLiU"/>
                <a:cs typeface="PMingLiU"/>
              </a:rPr>
              <a:t>http</a:t>
            </a:r>
            <a:r>
              <a:rPr sz="1200" spc="40" dirty="0">
                <a:solidFill>
                  <a:srgbClr val="231F20"/>
                </a:solidFill>
                <a:latin typeface="PMingLiU"/>
                <a:cs typeface="PMingLiU"/>
              </a:rPr>
              <a:t>s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229" dirty="0">
                <a:solidFill>
                  <a:srgbClr val="231F20"/>
                </a:solidFill>
                <a:latin typeface="PMingLiU"/>
                <a:cs typeface="PMingLiU"/>
              </a:rPr>
              <a:t>よ</a:t>
            </a:r>
            <a:r>
              <a:rPr sz="1200" spc="-130" dirty="0">
                <a:solidFill>
                  <a:srgbClr val="231F20"/>
                </a:solidFill>
                <a:latin typeface="PMingLiU"/>
                <a:cs typeface="PMingLiU"/>
              </a:rPr>
              <a:t>る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暗号化配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信</a:t>
            </a:r>
            <a:r>
              <a:rPr sz="1200" spc="-225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対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応</a:t>
            </a:r>
            <a:r>
              <a:rPr sz="1200" spc="-20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spc="-18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複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数の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拠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点で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映</a:t>
            </a:r>
            <a:r>
              <a:rPr sz="1200" spc="-175" dirty="0">
                <a:solidFill>
                  <a:srgbClr val="231F20"/>
                </a:solidFill>
                <a:latin typeface="PMingLiU"/>
                <a:cs typeface="PMingLiU"/>
              </a:rPr>
              <a:t>像</a:t>
            </a:r>
            <a:r>
              <a:rPr sz="1200" spc="-140" dirty="0">
                <a:solidFill>
                  <a:srgbClr val="231F20"/>
                </a:solidFill>
                <a:latin typeface="PMingLiU"/>
                <a:cs typeface="PMingLiU"/>
              </a:rPr>
              <a:t>を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共</a:t>
            </a:r>
            <a:r>
              <a:rPr sz="1200" spc="-254" dirty="0">
                <a:solidFill>
                  <a:srgbClr val="231F20"/>
                </a:solidFill>
                <a:latin typeface="PMingLiU"/>
                <a:cs typeface="PMingLiU"/>
              </a:rPr>
              <a:t>有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19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双方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向の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会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話</a:t>
            </a:r>
            <a:r>
              <a:rPr sz="1200" spc="-170" dirty="0">
                <a:solidFill>
                  <a:srgbClr val="231F20"/>
                </a:solidFill>
                <a:latin typeface="PMingLiU"/>
                <a:cs typeface="PMingLiU"/>
              </a:rPr>
              <a:t>も</a:t>
            </a:r>
            <a:r>
              <a:rPr sz="12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ポ</a:t>
            </a:r>
            <a:r>
              <a:rPr sz="1200" spc="-48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1200" spc="-380" dirty="0">
                <a:solidFill>
                  <a:srgbClr val="231F20"/>
                </a:solidFill>
                <a:latin typeface="PMingLiU"/>
                <a:cs typeface="PMingLiU"/>
              </a:rPr>
              <a:t>ト</a:t>
            </a:r>
            <a:r>
              <a:rPr sz="1200" spc="-250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1200" spc="-220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spc="-204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r>
              <a:rPr sz="1200" spc="80" dirty="0">
                <a:solidFill>
                  <a:srgbClr val="231F20"/>
                </a:solidFill>
                <a:latin typeface="PMingLiU"/>
                <a:cs typeface="PMingLiU"/>
              </a:rPr>
              <a:t>超低遅延200msec程</a:t>
            </a:r>
            <a:r>
              <a:rPr sz="1200" spc="30" dirty="0">
                <a:solidFill>
                  <a:srgbClr val="231F20"/>
                </a:solidFill>
                <a:latin typeface="PMingLiU"/>
                <a:cs typeface="PMingLiU"/>
              </a:rPr>
              <a:t>度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 </a:t>
            </a:r>
            <a:r>
              <a:rPr sz="1200" spc="65" dirty="0">
                <a:solidFill>
                  <a:srgbClr val="231F20"/>
                </a:solidFill>
                <a:latin typeface="PMingLiU"/>
                <a:cs typeface="PMingLiU"/>
              </a:rPr>
              <a:t>CI</a:t>
            </a:r>
            <a:r>
              <a:rPr sz="1200" spc="-20" dirty="0">
                <a:solidFill>
                  <a:srgbClr val="231F20"/>
                </a:solidFill>
                <a:latin typeface="PMingLiU"/>
                <a:cs typeface="PMingLiU"/>
              </a:rPr>
              <a:t>F</a:t>
            </a:r>
            <a:r>
              <a:rPr sz="1200" spc="-265" dirty="0">
                <a:solidFill>
                  <a:srgbClr val="231F20"/>
                </a:solidFill>
                <a:latin typeface="PMingLiU"/>
                <a:cs typeface="PMingLiU"/>
              </a:rPr>
              <a:t>か</a:t>
            </a:r>
            <a:r>
              <a:rPr sz="1200" spc="-300" dirty="0">
                <a:solidFill>
                  <a:srgbClr val="231F20"/>
                </a:solidFill>
                <a:latin typeface="PMingLiU"/>
                <a:cs typeface="PMingLiU"/>
              </a:rPr>
              <a:t>ら</a:t>
            </a:r>
            <a:r>
              <a:rPr sz="1200" spc="-155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1200" spc="-35" dirty="0">
                <a:solidFill>
                  <a:srgbClr val="231F20"/>
                </a:solidFill>
                <a:latin typeface="PMingLiU"/>
                <a:cs typeface="PMingLiU"/>
              </a:rPr>
              <a:t>ル</a:t>
            </a:r>
            <a:r>
              <a:rPr sz="1200" spc="85" dirty="0">
                <a:solidFill>
                  <a:srgbClr val="231F20"/>
                </a:solidFill>
                <a:latin typeface="PMingLiU"/>
                <a:cs typeface="PMingLiU"/>
              </a:rPr>
              <a:t>H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D</a:t>
            </a:r>
            <a:r>
              <a:rPr sz="1200" spc="-235" dirty="0">
                <a:solidFill>
                  <a:srgbClr val="231F20"/>
                </a:solidFill>
                <a:latin typeface="PMingLiU"/>
                <a:cs typeface="PMingLiU"/>
              </a:rPr>
              <a:t>ま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通信環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境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spc="-100" dirty="0">
                <a:solidFill>
                  <a:srgbClr val="231F20"/>
                </a:solidFill>
                <a:latin typeface="PMingLiU"/>
                <a:cs typeface="PMingLiU"/>
              </a:rPr>
              <a:t>合</a:t>
            </a:r>
            <a:r>
              <a:rPr sz="1200" spc="-120" dirty="0">
                <a:solidFill>
                  <a:srgbClr val="231F20"/>
                </a:solidFill>
                <a:latin typeface="PMingLiU"/>
                <a:cs typeface="PMingLiU"/>
              </a:rPr>
              <a:t>わ</a:t>
            </a:r>
            <a:r>
              <a:rPr sz="1200" spc="-145" dirty="0">
                <a:solidFill>
                  <a:srgbClr val="231F20"/>
                </a:solidFill>
                <a:latin typeface="PMingLiU"/>
                <a:cs typeface="PMingLiU"/>
              </a:rPr>
              <a:t>せ</a:t>
            </a:r>
            <a:r>
              <a:rPr sz="1200" spc="-85" dirty="0">
                <a:solidFill>
                  <a:srgbClr val="231F20"/>
                </a:solidFill>
                <a:latin typeface="PMingLiU"/>
                <a:cs typeface="PMingLiU"/>
              </a:rPr>
              <a:t>て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柔</a:t>
            </a:r>
            <a:r>
              <a:rPr sz="1200" spc="-55" dirty="0">
                <a:solidFill>
                  <a:srgbClr val="231F20"/>
                </a:solidFill>
                <a:latin typeface="PMingLiU"/>
                <a:cs typeface="PMingLiU"/>
              </a:rPr>
              <a:t>軟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に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配信可</a:t>
            </a:r>
            <a:r>
              <a:rPr sz="1200" spc="-90" dirty="0">
                <a:solidFill>
                  <a:srgbClr val="231F20"/>
                </a:solidFill>
                <a:latin typeface="PMingLiU"/>
                <a:cs typeface="PMingLiU"/>
              </a:rPr>
              <a:t>能</a:t>
            </a:r>
            <a:r>
              <a:rPr sz="1200" spc="-1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1200" spc="-6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12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1200">
              <a:latin typeface="PMingLiU"/>
              <a:cs typeface="PMingLiU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542104" y="7425383"/>
            <a:ext cx="270002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35" dirty="0">
                <a:solidFill>
                  <a:srgbClr val="231F20"/>
                </a:solidFill>
                <a:latin typeface="PMingLiU"/>
                <a:cs typeface="PMingLiU"/>
              </a:rPr>
              <a:t>※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サ</a:t>
            </a:r>
            <a:r>
              <a:rPr sz="600" spc="-70" dirty="0">
                <a:solidFill>
                  <a:srgbClr val="231F20"/>
                </a:solidFill>
                <a:latin typeface="PMingLiU"/>
                <a:cs typeface="PMingLiU"/>
              </a:rPr>
              <a:t>ブ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ス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クリ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プ</a:t>
            </a:r>
            <a:r>
              <a:rPr sz="600" spc="-135" dirty="0">
                <a:solidFill>
                  <a:srgbClr val="231F20"/>
                </a:solidFill>
                <a:latin typeface="PMingLiU"/>
                <a:cs typeface="PMingLiU"/>
              </a:rPr>
              <a:t>シ</a:t>
            </a:r>
            <a:r>
              <a:rPr sz="600" spc="-180" dirty="0">
                <a:solidFill>
                  <a:srgbClr val="231F20"/>
                </a:solidFill>
                <a:latin typeface="PMingLiU"/>
                <a:cs typeface="PMingLiU"/>
              </a:rPr>
              <a:t>ョ</a:t>
            </a:r>
            <a:r>
              <a:rPr sz="600" spc="-110" dirty="0">
                <a:solidFill>
                  <a:srgbClr val="231F20"/>
                </a:solidFill>
                <a:latin typeface="PMingLiU"/>
                <a:cs typeface="PMingLiU"/>
              </a:rPr>
              <a:t>ン</a:t>
            </a:r>
            <a:r>
              <a:rPr sz="600" spc="-150" dirty="0">
                <a:solidFill>
                  <a:srgbClr val="231F20"/>
                </a:solidFill>
                <a:latin typeface="PMingLiU"/>
                <a:cs typeface="PMingLiU"/>
              </a:rPr>
              <a:t>フ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リ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ー</a:t>
            </a:r>
            <a:r>
              <a:rPr sz="600" spc="-125" dirty="0">
                <a:solidFill>
                  <a:srgbClr val="231F20"/>
                </a:solidFill>
                <a:latin typeface="PMingLiU"/>
                <a:cs typeface="PMingLiU"/>
              </a:rPr>
              <a:t>と</a:t>
            </a:r>
            <a:r>
              <a:rPr sz="600" spc="-40" dirty="0">
                <a:solidFill>
                  <a:srgbClr val="231F20"/>
                </a:solidFill>
                <a:latin typeface="PMingLiU"/>
                <a:cs typeface="PMingLiU"/>
              </a:rPr>
              <a:t>は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保守以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外の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必</a:t>
            </a:r>
            <a:r>
              <a:rPr sz="600" spc="-50" dirty="0">
                <a:solidFill>
                  <a:srgbClr val="231F20"/>
                </a:solidFill>
                <a:latin typeface="PMingLiU"/>
                <a:cs typeface="PMingLiU"/>
              </a:rPr>
              <a:t>要</a:t>
            </a:r>
            <a:r>
              <a:rPr sz="600" spc="-10" dirty="0">
                <a:solidFill>
                  <a:srgbClr val="231F20"/>
                </a:solidFill>
                <a:latin typeface="PMingLiU"/>
                <a:cs typeface="PMingLiU"/>
              </a:rPr>
              <a:t>が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発</a:t>
            </a:r>
            <a:r>
              <a:rPr sz="600" spc="-130" dirty="0">
                <a:solidFill>
                  <a:srgbClr val="231F20"/>
                </a:solidFill>
                <a:latin typeface="PMingLiU"/>
                <a:cs typeface="PMingLiU"/>
              </a:rPr>
              <a:t>生</a:t>
            </a:r>
            <a:r>
              <a:rPr sz="600" spc="-105" dirty="0">
                <a:solidFill>
                  <a:srgbClr val="231F20"/>
                </a:solidFill>
                <a:latin typeface="PMingLiU"/>
                <a:cs typeface="PMingLiU"/>
              </a:rPr>
              <a:t>し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な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310" dirty="0">
                <a:solidFill>
                  <a:srgbClr val="231F20"/>
                </a:solidFill>
                <a:latin typeface="PMingLiU"/>
                <a:cs typeface="PMingLiU"/>
              </a:rPr>
              <a:t>、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買</a:t>
            </a:r>
            <a:r>
              <a:rPr sz="600" spc="-25" dirty="0">
                <a:solidFill>
                  <a:srgbClr val="231F20"/>
                </a:solidFill>
                <a:latin typeface="PMingLiU"/>
                <a:cs typeface="PMingLiU"/>
              </a:rPr>
              <a:t>い</a:t>
            </a:r>
            <a:r>
              <a:rPr sz="600" spc="-90" dirty="0">
                <a:solidFill>
                  <a:srgbClr val="231F20"/>
                </a:solidFill>
                <a:latin typeface="PMingLiU"/>
                <a:cs typeface="PMingLiU"/>
              </a:rPr>
              <a:t>切</a:t>
            </a:r>
            <a:r>
              <a:rPr sz="600" spc="-140" dirty="0">
                <a:solidFill>
                  <a:srgbClr val="231F20"/>
                </a:solidFill>
                <a:latin typeface="PMingLiU"/>
                <a:cs typeface="PMingLiU"/>
              </a:rPr>
              <a:t>り</a:t>
            </a:r>
            <a:r>
              <a:rPr sz="600" spc="-6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20" dirty="0">
                <a:solidFill>
                  <a:srgbClr val="231F20"/>
                </a:solidFill>
                <a:latin typeface="PMingLiU"/>
                <a:cs typeface="PMingLiU"/>
              </a:rPr>
              <a:t>の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提</a:t>
            </a:r>
            <a:r>
              <a:rPr sz="600" spc="-45" dirty="0">
                <a:solidFill>
                  <a:srgbClr val="231F20"/>
                </a:solidFill>
                <a:latin typeface="PMingLiU"/>
                <a:cs typeface="PMingLiU"/>
              </a:rPr>
              <a:t>供</a:t>
            </a:r>
            <a:r>
              <a:rPr sz="600" spc="-85" dirty="0">
                <a:solidFill>
                  <a:srgbClr val="231F20"/>
                </a:solidFill>
                <a:latin typeface="PMingLiU"/>
                <a:cs typeface="PMingLiU"/>
              </a:rPr>
              <a:t>で</a:t>
            </a:r>
            <a:r>
              <a:rPr sz="600" spc="-30" dirty="0">
                <a:solidFill>
                  <a:srgbClr val="231F20"/>
                </a:solidFill>
                <a:latin typeface="PMingLiU"/>
                <a:cs typeface="PMingLiU"/>
              </a:rPr>
              <a:t>す</a:t>
            </a:r>
            <a:r>
              <a:rPr sz="600" dirty="0">
                <a:solidFill>
                  <a:srgbClr val="231F20"/>
                </a:solidFill>
                <a:latin typeface="PMingLiU"/>
                <a:cs typeface="PMingLiU"/>
              </a:rPr>
              <a:t>。</a:t>
            </a:r>
            <a:endParaRPr sz="600">
              <a:latin typeface="PMingLiU"/>
              <a:cs typeface="PMingLiU"/>
            </a:endParaRPr>
          </a:p>
        </p:txBody>
      </p:sp>
      <p:sp>
        <p:nvSpPr>
          <p:cNvPr id="95" name="object 142"/>
          <p:cNvSpPr txBox="1"/>
          <p:nvPr/>
        </p:nvSpPr>
        <p:spPr>
          <a:xfrm>
            <a:off x="305492" y="8335195"/>
            <a:ext cx="4572000" cy="556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229" dirty="0">
                <a:solidFill>
                  <a:srgbClr val="231F20"/>
                </a:solidFill>
                <a:latin typeface="Microsoft JhengHei"/>
                <a:cs typeface="Microsoft JhengHei"/>
              </a:rPr>
              <a:t>どこカメ</a:t>
            </a:r>
            <a:r>
              <a:rPr sz="1125" b="1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® </a:t>
            </a:r>
            <a:r>
              <a:rPr sz="1125" b="1" spc="-82" baseline="44444" dirty="0">
                <a:solidFill>
                  <a:srgbClr val="231F20"/>
                </a:solidFill>
                <a:latin typeface="Microsoft JhengHei"/>
                <a:cs typeface="Microsoft JhengHei"/>
              </a:rPr>
              <a:t> </a:t>
            </a:r>
            <a:r>
              <a:rPr sz="1500" b="1" spc="-100" dirty="0">
                <a:solidFill>
                  <a:srgbClr val="231F20"/>
                </a:solidFill>
                <a:latin typeface="Microsoft JhengHei"/>
                <a:cs typeface="Microsoft JhengHei"/>
              </a:rPr>
              <a:t>何が違</a:t>
            </a:r>
            <a:r>
              <a:rPr sz="1500" b="1" spc="-565" dirty="0">
                <a:solidFill>
                  <a:srgbClr val="231F20"/>
                </a:solidFill>
                <a:latin typeface="Microsoft JhengHei"/>
                <a:cs typeface="Microsoft JhengHei"/>
              </a:rPr>
              <a:t>う</a:t>
            </a:r>
            <a:r>
              <a:rPr sz="1500" b="1" spc="-260" dirty="0">
                <a:solidFill>
                  <a:srgbClr val="231F20"/>
                </a:solidFill>
                <a:latin typeface="Microsoft JhengHei"/>
                <a:cs typeface="Microsoft JhengHei"/>
              </a:rPr>
              <a:t>？</a:t>
            </a:r>
            <a:r>
              <a:rPr sz="1500" b="1" spc="-250" dirty="0">
                <a:solidFill>
                  <a:srgbClr val="231F20"/>
                </a:solidFill>
                <a:latin typeface="Microsoft JhengHei"/>
                <a:cs typeface="Microsoft JhengHei"/>
              </a:rPr>
              <a:t>ラ</a:t>
            </a:r>
            <a:r>
              <a:rPr sz="1500" b="1" spc="-200" dirty="0">
                <a:solidFill>
                  <a:srgbClr val="231F20"/>
                </a:solidFill>
                <a:latin typeface="Microsoft JhengHei"/>
                <a:cs typeface="Microsoft JhengHei"/>
              </a:rPr>
              <a:t>イバル</a:t>
            </a:r>
            <a:r>
              <a:rPr sz="1550" b="1" i="1" spc="-525" dirty="0">
                <a:solidFill>
                  <a:srgbClr val="231F20"/>
                </a:solidFill>
                <a:latin typeface="メイリオ"/>
                <a:cs typeface="メイリオ"/>
              </a:rPr>
              <a:t>と</a:t>
            </a:r>
            <a:r>
              <a:rPr sz="1550" b="1" i="1" spc="135" dirty="0">
                <a:solidFill>
                  <a:srgbClr val="231F20"/>
                </a:solidFill>
                <a:latin typeface="Constantia"/>
                <a:cs typeface="Constantia"/>
              </a:rPr>
              <a:t>!!</a:t>
            </a:r>
            <a:r>
              <a:rPr sz="1550" b="1" i="1" spc="-20" dirty="0">
                <a:solidFill>
                  <a:srgbClr val="231F20"/>
                </a:solidFill>
                <a:latin typeface="Constantia"/>
                <a:cs typeface="Constantia"/>
              </a:rPr>
              <a:t>!</a:t>
            </a:r>
            <a:r>
              <a:rPr sz="1550" b="1" i="1" spc="-200" dirty="0">
                <a:solidFill>
                  <a:srgbClr val="231F20"/>
                </a:solidFill>
                <a:latin typeface="Constantia"/>
                <a:cs typeface="Constantia"/>
              </a:rPr>
              <a:t> </a:t>
            </a:r>
            <a:endParaRPr sz="1550">
              <a:latin typeface="Constantia"/>
              <a:cs typeface="Constantia"/>
            </a:endParaRPr>
          </a:p>
          <a:p>
            <a:pPr marL="32384">
              <a:lnSpc>
                <a:spcPct val="100000"/>
              </a:lnSpc>
              <a:spcBef>
                <a:spcPts val="1140"/>
              </a:spcBef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■オープンIT(プロ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プ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ラエ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タ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ー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は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残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れな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い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9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■配信端末フリー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6" name="object 143"/>
          <p:cNvSpPr txBox="1"/>
          <p:nvPr/>
        </p:nvSpPr>
        <p:spPr>
          <a:xfrm>
            <a:off x="5017700" y="8713597"/>
            <a:ext cx="1628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5360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■世界標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準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■タイム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7" name="object 144"/>
          <p:cNvSpPr txBox="1"/>
          <p:nvPr/>
        </p:nvSpPr>
        <p:spPr>
          <a:xfrm>
            <a:off x="335972" y="9006205"/>
            <a:ext cx="6428105" cy="763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861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シフトプレイバッ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ク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■モニタリン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グ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(Win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Mac_O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7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An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d</a:t>
            </a:r>
            <a:r>
              <a:rPr sz="1200" spc="15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iO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145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inux</a:t>
            </a:r>
            <a:endParaRPr sz="1200">
              <a:latin typeface="HG正楷書体-PRO"/>
              <a:cs typeface="HG正楷書体-PRO"/>
            </a:endParaRPr>
          </a:p>
          <a:p>
            <a:pPr marL="12700" marR="5080">
              <a:lnSpc>
                <a:spcPct val="160000"/>
              </a:lnSpc>
              <a:tabLst>
                <a:tab pos="1743710" algn="l"/>
                <a:tab pos="2981325" algn="l"/>
              </a:tabLst>
            </a:pP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Chr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m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e_OS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</a:t>
            </a:r>
            <a:r>
              <a:rPr sz="1200" spc="18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■リモートメンテナン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ス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■次世代モニタリングは間も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な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く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(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W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b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s</a:t>
            </a:r>
            <a:r>
              <a:rPr sz="1200" spc="65" dirty="0">
                <a:solidFill>
                  <a:srgbClr val="231F20"/>
                </a:solidFill>
                <a:latin typeface="HG正楷書体-PRO"/>
                <a:cs typeface="HG正楷書体-PRO"/>
              </a:rPr>
              <a:t>o</a:t>
            </a:r>
            <a:r>
              <a:rPr sz="1200" spc="70" dirty="0">
                <a:solidFill>
                  <a:srgbClr val="231F20"/>
                </a:solidFill>
                <a:latin typeface="HG正楷書体-PRO"/>
                <a:cs typeface="HG正楷書体-PRO"/>
              </a:rPr>
              <a:t>c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k</a:t>
            </a:r>
            <a:r>
              <a:rPr sz="1200" spc="75" dirty="0">
                <a:solidFill>
                  <a:srgbClr val="231F20"/>
                </a:solidFill>
                <a:latin typeface="HG正楷書体-PRO"/>
                <a:cs typeface="HG正楷書体-PRO"/>
              </a:rPr>
              <a:t>e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t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通 信</a:t>
            </a:r>
            <a:r>
              <a:rPr sz="1200" spc="13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&amp;</a:t>
            </a:r>
            <a:r>
              <a:rPr sz="1200" spc="140" dirty="0">
                <a:solidFill>
                  <a:srgbClr val="231F20"/>
                </a:solidFill>
                <a:latin typeface="HG正楷書体-PRO"/>
                <a:cs typeface="HG正楷書体-PRO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HTM</a:t>
            </a:r>
            <a:r>
              <a:rPr sz="1200" spc="50" dirty="0">
                <a:solidFill>
                  <a:srgbClr val="231F20"/>
                </a:solidFill>
                <a:latin typeface="HG正楷書体-PRO"/>
                <a:cs typeface="HG正楷書体-PRO"/>
              </a:rPr>
              <a:t>L</a:t>
            </a:r>
            <a:r>
              <a:rPr sz="1200" spc="55" dirty="0">
                <a:solidFill>
                  <a:srgbClr val="231F20"/>
                </a:solidFill>
                <a:latin typeface="HG正楷書体-PRO"/>
                <a:cs typeface="HG正楷書体-PRO"/>
              </a:rPr>
              <a:t>5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ビデオ</a:t>
            </a:r>
            <a:r>
              <a:rPr sz="1200" dirty="0">
                <a:solidFill>
                  <a:srgbClr val="231F20"/>
                </a:solidFill>
                <a:latin typeface="HG正楷書体-PRO"/>
                <a:cs typeface="HG正楷書体-PRO"/>
              </a:rPr>
              <a:t>)	</a:t>
            </a:r>
            <a:r>
              <a:rPr sz="1200" spc="60" dirty="0">
                <a:solidFill>
                  <a:srgbClr val="231F20"/>
                </a:solidFill>
                <a:latin typeface="HG正楷書体-PRO"/>
                <a:cs typeface="HG正楷書体-PRO"/>
              </a:rPr>
              <a:t>■紙面足りず続きは、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h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tt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p:/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d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c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k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a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e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.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c</a:t>
            </a:r>
            <a:r>
              <a:rPr sz="1200" u="sng" spc="7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o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どこ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カ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メ</a:t>
            </a:r>
            <a:r>
              <a:rPr sz="1200" u="sng" spc="7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-</a:t>
            </a:r>
            <a:r>
              <a:rPr sz="1200" u="sng" spc="6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v</a:t>
            </a:r>
            <a:r>
              <a:rPr sz="1200" u="sng" spc="55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m</a:t>
            </a:r>
            <a:r>
              <a:rPr sz="1200" u="sng" spc="60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s</a:t>
            </a:r>
            <a:r>
              <a:rPr sz="1200" u="sng" dirty="0">
                <a:solidFill>
                  <a:srgbClr val="231F20"/>
                </a:solidFill>
                <a:latin typeface="HG正楷書体-PRO"/>
                <a:cs typeface="HG正楷書体-PRO"/>
                <a:hlinkClick r:id="rId18"/>
              </a:rPr>
              <a:t>/</a:t>
            </a:r>
            <a:endParaRPr sz="1200">
              <a:latin typeface="HG正楷書体-PRO"/>
              <a:cs typeface="HG正楷書体-PRO"/>
            </a:endParaRPr>
          </a:p>
        </p:txBody>
      </p:sp>
      <p:sp>
        <p:nvSpPr>
          <p:cNvPr id="98" name="object 27"/>
          <p:cNvSpPr/>
          <p:nvPr/>
        </p:nvSpPr>
        <p:spPr>
          <a:xfrm>
            <a:off x="6216650" y="10293299"/>
            <a:ext cx="1268031" cy="3905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スライド番号プレースホルダー 7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/>
              <a:t>9</a:t>
            </a:fld>
            <a:endParaRPr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3188</TotalTime>
  <Words>905</Words>
  <Application>Microsoft Office PowerPoint</Application>
  <PresentationFormat>ユーザー設定</PresentationFormat>
  <Paragraphs>281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40" baseType="lpstr">
      <vt:lpstr>HG正楷書体-PRO</vt:lpstr>
      <vt:lpstr>Microsoft JhengHei</vt:lpstr>
      <vt:lpstr>ＭＳ Ｐゴシック</vt:lpstr>
      <vt:lpstr>PMingLiU</vt:lpstr>
      <vt:lpstr>Roboto</vt:lpstr>
      <vt:lpstr>メイリオ</vt:lpstr>
      <vt:lpstr>游ゴシック</vt:lpstr>
      <vt:lpstr>游明朝 Demibold</vt:lpstr>
      <vt:lpstr>Arial</vt:lpstr>
      <vt:lpstr>Arial Black</vt:lpstr>
      <vt:lpstr>BankGothic Md BT</vt:lpstr>
      <vt:lpstr>Calibri</vt:lpstr>
      <vt:lpstr>Constantia</vt:lpstr>
      <vt:lpstr>Georgia</vt:lpstr>
      <vt:lpstr>Times New Roman</vt:lpstr>
      <vt:lpstr>Office Theme</vt:lpstr>
      <vt:lpstr>アジェンダ</vt:lpstr>
      <vt:lpstr>フィールドサービス</vt:lpstr>
      <vt:lpstr>放送</vt:lpstr>
      <vt:lpstr>PowerPoint プレゼンテーション</vt:lpstr>
      <vt:lpstr>PowerPoint プレゼンテーション</vt:lpstr>
      <vt:lpstr>eレクチャー（授業配信システム）ソリューション</vt:lpstr>
      <vt:lpstr>PowerPoint プレゼンテーション</vt:lpstr>
      <vt:lpstr>PowerPoint プレゼンテーション</vt:lpstr>
      <vt:lpstr>PowerPoint プレゼンテーション</vt:lpstr>
      <vt:lpstr>議会中継システム ソリューション</vt:lpstr>
      <vt:lpstr>企業内配信システム ソリューション</vt:lpstr>
      <vt:lpstr>ストリーミングサーバー</vt:lpstr>
      <vt:lpstr>ストリーミングサーバー　エントリー</vt:lpstr>
      <vt:lpstr>ストリーミングサーバー　マイクロ</vt:lpstr>
      <vt:lpstr>ストリーミンソフトウェア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端末デバイスと構成</vt:lpstr>
      <vt:lpstr>監視カメラの接続と配信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ウェアラブル &amp;モバイル ソリューション</dc:title>
  <dc:creator>はやしたかゆき</dc:creator>
  <cp:lastModifiedBy>javatel</cp:lastModifiedBy>
  <cp:revision>23</cp:revision>
  <dcterms:created xsi:type="dcterms:W3CDTF">2016-06-06T06:05:47Z</dcterms:created>
  <dcterms:modified xsi:type="dcterms:W3CDTF">2016-06-08T02:16:20Z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2016-05-31T00:00:00Z</vt:filetime>
  </property>
  <property fmtid="{D5CDD505-2E9C-101B-9397-08002B2CF9AE}" pid="3" name="LastSaved">
    <vt:filetime>2016-06-05T00:00:00Z</vt:filetime>
  </property>
</Properties>
</file>