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6.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ppt/theme/theme2.xml" ContentType="application/vnd.openxmlformats-officedocument.theme+xml"/>
  <Override PartName="/ppt/theme/theme1.xml" ContentType="application/vnd.openxmlformats-officedocument.theme+xml"/>
  <Override PartName="/ppt/comments/comment2.xml" ContentType="application/vnd.openxmlformats-officedocument.presentationml.comment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77" r:id="rId3"/>
    <p:sldId id="274" r:id="rId4"/>
    <p:sldId id="284" r:id="rId5"/>
    <p:sldId id="285" r:id="rId6"/>
    <p:sldId id="286" r:id="rId7"/>
    <p:sldId id="287" r:id="rId8"/>
    <p:sldId id="288" r:id="rId9"/>
    <p:sldId id="278" r:id="rId10"/>
    <p:sldId id="258" r:id="rId11"/>
    <p:sldId id="259" r:id="rId12"/>
    <p:sldId id="281" r:id="rId13"/>
    <p:sldId id="289" r:id="rId14"/>
    <p:sldId id="262" r:id="rId15"/>
    <p:sldId id="279" r:id="rId16"/>
    <p:sldId id="280" r:id="rId17"/>
    <p:sldId id="264" r:id="rId18"/>
    <p:sldId id="268" r:id="rId19"/>
    <p:sldId id="266" r:id="rId20"/>
    <p:sldId id="270" r:id="rId21"/>
    <p:sldId id="267" r:id="rId22"/>
    <p:sldId id="271" r:id="rId23"/>
    <p:sldId id="260" r:id="rId24"/>
    <p:sldId id="282" r:id="rId25"/>
    <p:sldId id="276" r:id="rId26"/>
    <p:sldId id="2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s Pitman" initials="CP" lastIdx="2" clrIdx="0">
    <p:extLst>
      <p:ext uri="{19B8F6BF-5375-455C-9EA6-DF929625EA0E}">
        <p15:presenceInfo xmlns:p15="http://schemas.microsoft.com/office/powerpoint/2012/main" userId="S-1-5-21-1416522279-2049785539-1101120597-199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F6F7"/>
    <a:srgbClr val="393939"/>
    <a:srgbClr val="000000"/>
    <a:srgbClr val="FFFFFF"/>
    <a:srgbClr val="E57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10" d="100"/>
          <a:sy n="110" d="100"/>
        </p:scale>
        <p:origin x="5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Estimated Violation Rate</a:t>
            </a:r>
          </a:p>
        </c:rich>
      </c:tx>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inEnd"/>
          <c:showLegendKey val="0"/>
          <c:showVal val="1"/>
          <c:showCatName val="0"/>
          <c:showSerName val="0"/>
          <c:showPercent val="0"/>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5-11-09T13:35:43.186" idx="1">
    <p:pos x="10" y="10"/>
    <p:text>Should be pay and display or pay by space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11-09T13:43:05.429" idx="2">
    <p:pos x="10" y="10"/>
    <p:text>Add the logos for those that we support and include at the point we talk about payment providers in the chronology.</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4F7205-A01A-4FD5-B3E0-7392E36401E2}" type="datetimeFigureOut">
              <a:rPr lang="en-US" smtClean="0"/>
              <a:t>11/13/2015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3E2AED-707F-4C96-AFFE-8D574ACEC86C}" type="slidenum">
              <a:rPr lang="en-US" smtClean="0"/>
              <a:t>‹#›</a:t>
            </a:fld>
            <a:endParaRPr lang="en-US"/>
          </a:p>
        </p:txBody>
      </p:sp>
    </p:spTree>
    <p:extLst>
      <p:ext uri="{BB962C8B-B14F-4D97-AF65-F5344CB8AC3E}">
        <p14:creationId xmlns:p14="http://schemas.microsoft.com/office/powerpoint/2010/main" val="1270603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BABF7-6486-6345-8041-5D1C66A551E1}" type="slidenum">
              <a:rPr lang="fr-CA" smtClean="0"/>
              <a:pPr/>
              <a:t>4</a:t>
            </a:fld>
            <a:endParaRPr lang="fr-CA"/>
          </a:p>
        </p:txBody>
      </p:sp>
    </p:spTree>
    <p:extLst>
      <p:ext uri="{BB962C8B-B14F-4D97-AF65-F5344CB8AC3E}">
        <p14:creationId xmlns:p14="http://schemas.microsoft.com/office/powerpoint/2010/main" val="383313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BABF7-6486-6345-8041-5D1C66A551E1}" type="slidenum">
              <a:rPr lang="fr-CA" smtClean="0"/>
              <a:pPr/>
              <a:t>5</a:t>
            </a:fld>
            <a:endParaRPr lang="fr-CA"/>
          </a:p>
        </p:txBody>
      </p:sp>
    </p:spTree>
    <p:extLst>
      <p:ext uri="{BB962C8B-B14F-4D97-AF65-F5344CB8AC3E}">
        <p14:creationId xmlns:p14="http://schemas.microsoft.com/office/powerpoint/2010/main" val="46750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err="1" smtClean="0"/>
              <a:t>Now</a:t>
            </a:r>
            <a:r>
              <a:rPr lang="fr-CA" smtClean="0"/>
              <a:t>, </a:t>
            </a:r>
            <a:r>
              <a:rPr lang="fr-CA" err="1" smtClean="0"/>
              <a:t>we</a:t>
            </a:r>
            <a:r>
              <a:rPr lang="fr-CA" smtClean="0"/>
              <a:t> all</a:t>
            </a:r>
            <a:r>
              <a:rPr lang="fr-CA" baseline="0" smtClean="0"/>
              <a:t> know how </a:t>
            </a:r>
            <a:r>
              <a:rPr lang="fr-CA" baseline="0" err="1" smtClean="0"/>
              <a:t>this</a:t>
            </a:r>
            <a:r>
              <a:rPr lang="fr-CA" baseline="0" smtClean="0"/>
              <a:t> </a:t>
            </a:r>
            <a:r>
              <a:rPr lang="fr-CA" baseline="0" err="1" smtClean="0"/>
              <a:t>really</a:t>
            </a:r>
            <a:r>
              <a:rPr lang="fr-CA" baseline="0" smtClean="0"/>
              <a:t> </a:t>
            </a:r>
            <a:r>
              <a:rPr lang="fr-CA" baseline="0" err="1" smtClean="0"/>
              <a:t>goes</a:t>
            </a:r>
            <a:r>
              <a:rPr lang="fr-CA" baseline="0" smtClean="0"/>
              <a:t>…</a:t>
            </a:r>
          </a:p>
          <a:p>
            <a:endParaRPr lang="fr-CA" baseline="0" smtClean="0"/>
          </a:p>
          <a:p>
            <a:r>
              <a:rPr lang="fr-CA" baseline="0" smtClean="0"/>
              <a:t>Show cars </a:t>
            </a:r>
            <a:r>
              <a:rPr lang="fr-CA" baseline="0" err="1" smtClean="0"/>
              <a:t>piling</a:t>
            </a:r>
            <a:r>
              <a:rPr lang="fr-CA" baseline="0" smtClean="0"/>
              <a:t> up.</a:t>
            </a:r>
          </a:p>
          <a:p>
            <a:endParaRPr lang="fr-CA" baseline="0" smtClean="0"/>
          </a:p>
          <a:p>
            <a:r>
              <a:rPr lang="fr-CA" baseline="0" smtClean="0"/>
              <a:t>You </a:t>
            </a:r>
            <a:r>
              <a:rPr lang="fr-CA" baseline="0" err="1" smtClean="0"/>
              <a:t>guys</a:t>
            </a:r>
            <a:r>
              <a:rPr lang="fr-CA" baseline="0" smtClean="0"/>
              <a:t> </a:t>
            </a:r>
            <a:r>
              <a:rPr lang="fr-CA" baseline="0" err="1" smtClean="0"/>
              <a:t>laugh</a:t>
            </a:r>
            <a:r>
              <a:rPr lang="fr-CA" baseline="0" smtClean="0"/>
              <a:t>, but </a:t>
            </a:r>
            <a:r>
              <a:rPr lang="fr-CA" baseline="0" err="1" smtClean="0"/>
              <a:t>we’re</a:t>
            </a:r>
            <a:r>
              <a:rPr lang="fr-CA" baseline="0" smtClean="0"/>
              <a:t> all </a:t>
            </a:r>
            <a:r>
              <a:rPr lang="fr-CA" baseline="0" err="1" smtClean="0"/>
              <a:t>parkers</a:t>
            </a:r>
            <a:r>
              <a:rPr lang="fr-CA" baseline="0" smtClean="0"/>
              <a:t>, in addition to </a:t>
            </a:r>
            <a:r>
              <a:rPr lang="fr-CA" baseline="0" err="1" smtClean="0"/>
              <a:t>being</a:t>
            </a:r>
            <a:r>
              <a:rPr lang="fr-CA" baseline="0" smtClean="0"/>
              <a:t> parking </a:t>
            </a:r>
            <a:r>
              <a:rPr lang="fr-CA" baseline="0" err="1" smtClean="0"/>
              <a:t>professionals</a:t>
            </a:r>
            <a:r>
              <a:rPr lang="fr-CA" baseline="0" smtClean="0"/>
              <a:t>, and </a:t>
            </a:r>
            <a:r>
              <a:rPr lang="fr-CA" baseline="0" err="1" smtClean="0"/>
              <a:t>we’ve</a:t>
            </a:r>
            <a:r>
              <a:rPr lang="fr-CA" baseline="0" smtClean="0"/>
              <a:t> all been </a:t>
            </a:r>
            <a:r>
              <a:rPr lang="fr-CA" baseline="0" err="1" smtClean="0"/>
              <a:t>there</a:t>
            </a:r>
            <a:r>
              <a:rPr lang="fr-CA" baseline="0" smtClean="0"/>
              <a:t>. And </a:t>
            </a:r>
            <a:r>
              <a:rPr lang="fr-CA" baseline="0" err="1" smtClean="0"/>
              <a:t>this</a:t>
            </a:r>
            <a:r>
              <a:rPr lang="fr-CA" baseline="0" smtClean="0"/>
              <a:t> </a:t>
            </a:r>
            <a:r>
              <a:rPr lang="fr-CA" baseline="0" err="1" smtClean="0"/>
              <a:t>is</a:t>
            </a:r>
            <a:r>
              <a:rPr lang="fr-CA" baseline="0" smtClean="0"/>
              <a:t> not a </a:t>
            </a:r>
            <a:r>
              <a:rPr lang="fr-CA" baseline="0" err="1" smtClean="0"/>
              <a:t>great</a:t>
            </a:r>
            <a:r>
              <a:rPr lang="fr-CA" baseline="0" smtClean="0"/>
              <a:t> </a:t>
            </a:r>
            <a:r>
              <a:rPr lang="fr-CA" baseline="0" err="1" smtClean="0"/>
              <a:t>customer</a:t>
            </a:r>
            <a:r>
              <a:rPr lang="fr-CA" baseline="0" smtClean="0"/>
              <a:t> </a:t>
            </a:r>
            <a:r>
              <a:rPr lang="fr-CA" baseline="0" err="1" smtClean="0"/>
              <a:t>experience</a:t>
            </a:r>
            <a:r>
              <a:rPr lang="fr-CA" baseline="0" smtClean="0"/>
              <a:t>.</a:t>
            </a:r>
            <a:endParaRPr lang="en-US"/>
          </a:p>
        </p:txBody>
      </p:sp>
      <p:sp>
        <p:nvSpPr>
          <p:cNvPr id="4" name="Slide Number Placeholder 3"/>
          <p:cNvSpPr>
            <a:spLocks noGrp="1"/>
          </p:cNvSpPr>
          <p:nvPr>
            <p:ph type="sldNum" sz="quarter" idx="10"/>
          </p:nvPr>
        </p:nvSpPr>
        <p:spPr/>
        <p:txBody>
          <a:bodyPr/>
          <a:lstStyle/>
          <a:p>
            <a:fld id="{8A5BABF7-6486-6345-8041-5D1C66A551E1}" type="slidenum">
              <a:rPr lang="fr-CA" smtClean="0"/>
              <a:pPr/>
              <a:t>6</a:t>
            </a:fld>
            <a:endParaRPr lang="fr-CA"/>
          </a:p>
        </p:txBody>
      </p:sp>
    </p:spTree>
    <p:extLst>
      <p:ext uri="{BB962C8B-B14F-4D97-AF65-F5344CB8AC3E}">
        <p14:creationId xmlns:p14="http://schemas.microsoft.com/office/powerpoint/2010/main" val="163906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BABF7-6486-6345-8041-5D1C66A551E1}" type="slidenum">
              <a:rPr lang="fr-CA" smtClean="0"/>
              <a:pPr/>
              <a:t>7</a:t>
            </a:fld>
            <a:endParaRPr lang="fr-CA"/>
          </a:p>
        </p:txBody>
      </p:sp>
    </p:spTree>
    <p:extLst>
      <p:ext uri="{BB962C8B-B14F-4D97-AF65-F5344CB8AC3E}">
        <p14:creationId xmlns:p14="http://schemas.microsoft.com/office/powerpoint/2010/main" val="32870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mtClean="0"/>
              <a:t>The</a:t>
            </a:r>
            <a:r>
              <a:rPr lang="fr-CA" baseline="0" smtClean="0"/>
              <a:t> </a:t>
            </a:r>
            <a:r>
              <a:rPr lang="fr-CA" baseline="0" err="1" smtClean="0"/>
              <a:t>other</a:t>
            </a:r>
            <a:r>
              <a:rPr lang="fr-CA" baseline="0" smtClean="0"/>
              <a:t> </a:t>
            </a:r>
            <a:r>
              <a:rPr lang="fr-CA" baseline="0" err="1" smtClean="0"/>
              <a:t>approach</a:t>
            </a:r>
            <a:r>
              <a:rPr lang="fr-CA" baseline="0" smtClean="0"/>
              <a:t> </a:t>
            </a:r>
            <a:r>
              <a:rPr lang="fr-CA" baseline="0" err="1" smtClean="0"/>
              <a:t>is</a:t>
            </a:r>
            <a:r>
              <a:rPr lang="fr-CA" baseline="0" smtClean="0"/>
              <a:t> free-flow parking, in </a:t>
            </a:r>
            <a:r>
              <a:rPr lang="fr-CA" baseline="0" err="1" smtClean="0"/>
              <a:t>which</a:t>
            </a:r>
            <a:r>
              <a:rPr lang="fr-CA" baseline="0" smtClean="0"/>
              <a:t> </a:t>
            </a:r>
            <a:r>
              <a:rPr lang="fr-CA" baseline="0" err="1" smtClean="0"/>
              <a:t>there</a:t>
            </a:r>
            <a:r>
              <a:rPr lang="fr-CA" baseline="0" smtClean="0"/>
              <a:t> </a:t>
            </a:r>
            <a:r>
              <a:rPr lang="fr-CA" baseline="0" err="1" smtClean="0"/>
              <a:t>is</a:t>
            </a:r>
            <a:r>
              <a:rPr lang="fr-CA" baseline="0" smtClean="0"/>
              <a:t> </a:t>
            </a:r>
            <a:r>
              <a:rPr lang="fr-CA" baseline="0" err="1" smtClean="0"/>
              <a:t>simply</a:t>
            </a:r>
            <a:r>
              <a:rPr lang="fr-CA" baseline="0" smtClean="0"/>
              <a:t> no </a:t>
            </a:r>
            <a:r>
              <a:rPr lang="fr-CA" baseline="0" err="1" smtClean="0"/>
              <a:t>gate</a:t>
            </a:r>
            <a:r>
              <a:rPr lang="fr-CA" baseline="0" smtClean="0"/>
              <a:t>. Free-flow </a:t>
            </a:r>
            <a:r>
              <a:rPr lang="fr-CA" baseline="0" err="1" smtClean="0"/>
              <a:t>is</a:t>
            </a:r>
            <a:r>
              <a:rPr lang="fr-CA" baseline="0" smtClean="0"/>
              <a:t> an </a:t>
            </a:r>
            <a:r>
              <a:rPr lang="fr-CA" baseline="0" err="1" smtClean="0"/>
              <a:t>enforcement-based</a:t>
            </a:r>
            <a:r>
              <a:rPr lang="fr-CA" baseline="0" smtClean="0"/>
              <a:t> </a:t>
            </a:r>
            <a:r>
              <a:rPr lang="fr-CA" baseline="0" err="1" smtClean="0"/>
              <a:t>approach</a:t>
            </a:r>
            <a:r>
              <a:rPr lang="fr-CA" baseline="0" smtClean="0"/>
              <a:t>, in </a:t>
            </a:r>
            <a:r>
              <a:rPr lang="fr-CA" baseline="0" err="1" smtClean="0"/>
              <a:t>which</a:t>
            </a:r>
            <a:r>
              <a:rPr lang="fr-CA" baseline="0" smtClean="0"/>
              <a:t> </a:t>
            </a:r>
            <a:r>
              <a:rPr lang="fr-CA" baseline="0" err="1" smtClean="0"/>
              <a:t>ensuring</a:t>
            </a:r>
            <a:r>
              <a:rPr lang="fr-CA" baseline="0" smtClean="0"/>
              <a:t> compliance </a:t>
            </a:r>
            <a:r>
              <a:rPr lang="fr-CA" baseline="0" err="1" smtClean="0"/>
              <a:t>is</a:t>
            </a:r>
            <a:r>
              <a:rPr lang="fr-CA" baseline="0" smtClean="0"/>
              <a:t> </a:t>
            </a:r>
            <a:r>
              <a:rPr lang="fr-CA" baseline="0" err="1" smtClean="0"/>
              <a:t>highly</a:t>
            </a:r>
            <a:r>
              <a:rPr lang="fr-CA" baseline="0" smtClean="0"/>
              <a:t> </a:t>
            </a:r>
            <a:r>
              <a:rPr lang="fr-CA" baseline="0" err="1" smtClean="0"/>
              <a:t>dependant</a:t>
            </a:r>
            <a:r>
              <a:rPr lang="fr-CA" baseline="0" smtClean="0"/>
              <a:t> on </a:t>
            </a:r>
            <a:r>
              <a:rPr lang="fr-CA" baseline="0" err="1" smtClean="0"/>
              <a:t>PEOs</a:t>
            </a:r>
            <a:r>
              <a:rPr lang="fr-CA" baseline="0" smtClean="0"/>
              <a:t> </a:t>
            </a:r>
            <a:r>
              <a:rPr lang="fr-CA" baseline="0" err="1" smtClean="0"/>
              <a:t>issuing</a:t>
            </a:r>
            <a:r>
              <a:rPr lang="fr-CA" baseline="0" smtClean="0"/>
              <a:t> citations to parking </a:t>
            </a:r>
            <a:r>
              <a:rPr lang="fr-CA" baseline="0" err="1" smtClean="0"/>
              <a:t>violators</a:t>
            </a:r>
            <a:r>
              <a:rPr lang="fr-CA" baseline="0" smtClean="0"/>
              <a:t>. </a:t>
            </a:r>
            <a:endParaRPr lang="en-US"/>
          </a:p>
        </p:txBody>
      </p:sp>
      <p:sp>
        <p:nvSpPr>
          <p:cNvPr id="4" name="Slide Number Placeholder 3"/>
          <p:cNvSpPr>
            <a:spLocks noGrp="1"/>
          </p:cNvSpPr>
          <p:nvPr>
            <p:ph type="sldNum" sz="quarter" idx="10"/>
          </p:nvPr>
        </p:nvSpPr>
        <p:spPr/>
        <p:txBody>
          <a:bodyPr/>
          <a:lstStyle/>
          <a:p>
            <a:fld id="{CF5112C1-12CC-4843-9273-CF9DEE96FFED}" type="slidenum">
              <a:rPr lang="en-US" smtClean="0"/>
              <a:t>8</a:t>
            </a:fld>
            <a:endParaRPr lang="en-US"/>
          </a:p>
        </p:txBody>
      </p:sp>
    </p:spTree>
    <p:extLst>
      <p:ext uri="{BB962C8B-B14F-4D97-AF65-F5344CB8AC3E}">
        <p14:creationId xmlns:p14="http://schemas.microsoft.com/office/powerpoint/2010/main" val="168906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Boost enforcement productivity by dynamically optimizing patrol routes and focusing on parking lots with unenforced violations </a:t>
            </a:r>
          </a:p>
          <a:p>
            <a:r>
              <a:rPr lang="fr-CA" baseline="0" dirty="0" smtClean="0"/>
              <a:t>But </a:t>
            </a:r>
            <a:r>
              <a:rPr lang="fr-CA" baseline="0" dirty="0" err="1" smtClean="0"/>
              <a:t>now</a:t>
            </a:r>
            <a:r>
              <a:rPr lang="fr-CA" baseline="0" dirty="0" smtClean="0"/>
              <a:t> </a:t>
            </a:r>
            <a:r>
              <a:rPr lang="fr-CA" baseline="0" dirty="0" err="1" smtClean="0"/>
              <a:t>you</a:t>
            </a:r>
            <a:r>
              <a:rPr lang="fr-CA" baseline="0" dirty="0" smtClean="0"/>
              <a:t> </a:t>
            </a:r>
            <a:r>
              <a:rPr lang="fr-CA" baseline="0" dirty="0" err="1" smtClean="0"/>
              <a:t>can</a:t>
            </a:r>
            <a:r>
              <a:rPr lang="fr-CA" baseline="0" dirty="0" smtClean="0"/>
              <a:t> compare </a:t>
            </a:r>
            <a:r>
              <a:rPr lang="fr-CA" baseline="0" dirty="0" err="1" smtClean="0"/>
              <a:t>that</a:t>
            </a:r>
            <a:r>
              <a:rPr lang="fr-CA" baseline="0" dirty="0" smtClean="0"/>
              <a:t> </a:t>
            </a:r>
            <a:r>
              <a:rPr lang="fr-CA" baseline="0" dirty="0" err="1" smtClean="0"/>
              <a:t>number</a:t>
            </a:r>
            <a:r>
              <a:rPr lang="fr-CA" baseline="0" dirty="0" smtClean="0"/>
              <a:t> of violations to the </a:t>
            </a:r>
            <a:r>
              <a:rPr lang="fr-CA" baseline="0" dirty="0" err="1" smtClean="0"/>
              <a:t>number</a:t>
            </a:r>
            <a:r>
              <a:rPr lang="fr-CA" baseline="0" dirty="0" smtClean="0"/>
              <a:t> of citations </a:t>
            </a:r>
            <a:r>
              <a:rPr lang="fr-CA" baseline="0" dirty="0" err="1" smtClean="0"/>
              <a:t>issued</a:t>
            </a:r>
            <a:r>
              <a:rPr lang="fr-CA" baseline="0" dirty="0" smtClean="0"/>
              <a:t> by </a:t>
            </a:r>
            <a:r>
              <a:rPr lang="fr-CA" baseline="0" dirty="0" err="1" smtClean="0"/>
              <a:t>your</a:t>
            </a:r>
            <a:r>
              <a:rPr lang="fr-CA" baseline="0" dirty="0" smtClean="0"/>
              <a:t> team.</a:t>
            </a:r>
          </a:p>
          <a:p>
            <a:endParaRPr lang="fr-CA" baseline="0" dirty="0" smtClean="0"/>
          </a:p>
          <a:p>
            <a:r>
              <a:rPr lang="fr-CA" baseline="0" dirty="0" err="1" smtClean="0"/>
              <a:t>Let’s</a:t>
            </a:r>
            <a:r>
              <a:rPr lang="fr-CA" baseline="0" dirty="0" smtClean="0"/>
              <a:t> </a:t>
            </a:r>
            <a:r>
              <a:rPr lang="fr-CA" baseline="0" dirty="0" err="1" smtClean="0"/>
              <a:t>say</a:t>
            </a:r>
            <a:r>
              <a:rPr lang="fr-CA" baseline="0" dirty="0" smtClean="0"/>
              <a:t> I </a:t>
            </a:r>
            <a:r>
              <a:rPr lang="fr-CA" baseline="0" dirty="0" err="1" smtClean="0"/>
              <a:t>focused</a:t>
            </a:r>
            <a:r>
              <a:rPr lang="fr-CA" baseline="0" dirty="0" smtClean="0"/>
              <a:t> </a:t>
            </a:r>
            <a:r>
              <a:rPr lang="fr-CA" baseline="0" dirty="0" err="1" smtClean="0"/>
              <a:t>my</a:t>
            </a:r>
            <a:r>
              <a:rPr lang="fr-CA" baseline="0" dirty="0" smtClean="0"/>
              <a:t> </a:t>
            </a:r>
            <a:r>
              <a:rPr lang="fr-CA" baseline="0" dirty="0" err="1" smtClean="0"/>
              <a:t>enforcement</a:t>
            </a:r>
            <a:r>
              <a:rPr lang="fr-CA" baseline="0" dirty="0" smtClean="0"/>
              <a:t> on the 3 </a:t>
            </a:r>
            <a:r>
              <a:rPr lang="fr-CA" baseline="0" dirty="0" err="1" smtClean="0"/>
              <a:t>downtown</a:t>
            </a:r>
            <a:r>
              <a:rPr lang="fr-CA" baseline="0" dirty="0" smtClean="0"/>
              <a:t> lots, and I </a:t>
            </a:r>
            <a:r>
              <a:rPr lang="fr-CA" baseline="0" dirty="0" err="1" smtClean="0"/>
              <a:t>got</a:t>
            </a:r>
            <a:r>
              <a:rPr lang="fr-CA" baseline="0" dirty="0" smtClean="0"/>
              <a:t> </a:t>
            </a:r>
            <a:r>
              <a:rPr lang="fr-CA" baseline="0" dirty="0" err="1" smtClean="0"/>
              <a:t>some</a:t>
            </a:r>
            <a:r>
              <a:rPr lang="fr-CA" baseline="0" dirty="0" smtClean="0"/>
              <a:t> </a:t>
            </a:r>
            <a:r>
              <a:rPr lang="fr-CA" baseline="0" dirty="0" err="1" smtClean="0"/>
              <a:t>pretty</a:t>
            </a:r>
            <a:r>
              <a:rPr lang="fr-CA" baseline="0" dirty="0" smtClean="0"/>
              <a:t> good </a:t>
            </a:r>
            <a:r>
              <a:rPr lang="fr-CA" baseline="0" dirty="0" err="1" smtClean="0"/>
              <a:t>results</a:t>
            </a:r>
            <a:r>
              <a:rPr lang="fr-CA" baseline="0" dirty="0" smtClean="0"/>
              <a:t>. I </a:t>
            </a:r>
            <a:r>
              <a:rPr lang="fr-CA" baseline="0" dirty="0" err="1" smtClean="0"/>
              <a:t>distributed</a:t>
            </a:r>
            <a:r>
              <a:rPr lang="fr-CA" baseline="0" dirty="0" smtClean="0"/>
              <a:t> 79 citations out of a </a:t>
            </a:r>
            <a:r>
              <a:rPr lang="fr-CA" baseline="0" dirty="0" err="1" smtClean="0"/>
              <a:t>potential</a:t>
            </a:r>
            <a:r>
              <a:rPr lang="fr-CA" baseline="0" dirty="0" smtClean="0"/>
              <a:t> of 117 violations, </a:t>
            </a:r>
            <a:r>
              <a:rPr lang="fr-CA" baseline="0" dirty="0" err="1" smtClean="0"/>
              <a:t>which</a:t>
            </a:r>
            <a:r>
              <a:rPr lang="fr-CA" baseline="0" dirty="0" smtClean="0"/>
              <a:t> </a:t>
            </a:r>
            <a:r>
              <a:rPr lang="fr-CA" baseline="0" dirty="0" err="1" smtClean="0"/>
              <a:t>is</a:t>
            </a:r>
            <a:r>
              <a:rPr lang="fr-CA" baseline="0" dirty="0" smtClean="0"/>
              <a:t> 68% capture rate. But </a:t>
            </a:r>
            <a:r>
              <a:rPr lang="fr-CA" baseline="0" dirty="0" err="1" smtClean="0"/>
              <a:t>achieving</a:t>
            </a:r>
            <a:r>
              <a:rPr lang="fr-CA" baseline="0" dirty="0" smtClean="0"/>
              <a:t> </a:t>
            </a:r>
            <a:r>
              <a:rPr lang="fr-CA" baseline="0" dirty="0" err="1" smtClean="0"/>
              <a:t>this</a:t>
            </a:r>
            <a:r>
              <a:rPr lang="fr-CA" baseline="0" dirty="0" smtClean="0"/>
              <a:t> high capture rate </a:t>
            </a:r>
            <a:r>
              <a:rPr lang="fr-CA" baseline="0" dirty="0" err="1" smtClean="0"/>
              <a:t>downtown</a:t>
            </a:r>
            <a:r>
              <a:rPr lang="fr-CA" baseline="0" dirty="0" smtClean="0"/>
              <a:t> </a:t>
            </a:r>
            <a:r>
              <a:rPr lang="fr-CA" baseline="0" dirty="0" err="1" smtClean="0"/>
              <a:t>means</a:t>
            </a:r>
            <a:r>
              <a:rPr lang="fr-CA" baseline="0" dirty="0" smtClean="0"/>
              <a:t> </a:t>
            </a:r>
            <a:r>
              <a:rPr lang="fr-CA" baseline="0" dirty="0" err="1" smtClean="0"/>
              <a:t>my</a:t>
            </a:r>
            <a:r>
              <a:rPr lang="fr-CA" baseline="0" dirty="0" smtClean="0"/>
              <a:t> PEO </a:t>
            </a:r>
            <a:r>
              <a:rPr lang="fr-CA" baseline="0" dirty="0" err="1" smtClean="0"/>
              <a:t>was</a:t>
            </a:r>
            <a:r>
              <a:rPr lang="fr-CA" baseline="0" dirty="0" smtClean="0"/>
              <a:t> </a:t>
            </a:r>
            <a:r>
              <a:rPr lang="fr-CA" baseline="0" dirty="0" err="1" smtClean="0"/>
              <a:t>tied</a:t>
            </a:r>
            <a:r>
              <a:rPr lang="fr-CA" baseline="0" dirty="0" smtClean="0"/>
              <a:t> up in </a:t>
            </a:r>
            <a:r>
              <a:rPr lang="fr-CA" baseline="0" dirty="0" err="1" smtClean="0"/>
              <a:t>that</a:t>
            </a:r>
            <a:r>
              <a:rPr lang="fr-CA" baseline="0" dirty="0" smtClean="0"/>
              <a:t> area all </a:t>
            </a:r>
            <a:r>
              <a:rPr lang="fr-CA" baseline="0" dirty="0" err="1" smtClean="0"/>
              <a:t>day</a:t>
            </a:r>
            <a:r>
              <a:rPr lang="fr-CA" baseline="0" dirty="0" smtClean="0"/>
              <a:t>, and </a:t>
            </a:r>
            <a:r>
              <a:rPr lang="fr-CA" baseline="0" dirty="0" err="1" smtClean="0"/>
              <a:t>couldn’t</a:t>
            </a:r>
            <a:r>
              <a:rPr lang="fr-CA" baseline="0" dirty="0" smtClean="0"/>
              <a:t> </a:t>
            </a:r>
            <a:r>
              <a:rPr lang="fr-CA" baseline="0" dirty="0" err="1" smtClean="0"/>
              <a:t>make</a:t>
            </a:r>
            <a:r>
              <a:rPr lang="fr-CA" baseline="0" dirty="0" smtClean="0"/>
              <a:t> </a:t>
            </a:r>
            <a:r>
              <a:rPr lang="fr-CA" baseline="0" dirty="0" err="1" smtClean="0"/>
              <a:t>it</a:t>
            </a:r>
            <a:r>
              <a:rPr lang="fr-CA" baseline="0" dirty="0" smtClean="0"/>
              <a:t> to the </a:t>
            </a:r>
            <a:r>
              <a:rPr lang="fr-CA" baseline="0" dirty="0" err="1" smtClean="0"/>
              <a:t>remote</a:t>
            </a:r>
            <a:r>
              <a:rPr lang="fr-CA" baseline="0" dirty="0" smtClean="0"/>
              <a:t> parking lot. </a:t>
            </a:r>
            <a:r>
              <a:rPr lang="fr-CA" baseline="0" dirty="0" err="1" smtClean="0"/>
              <a:t>Since</a:t>
            </a:r>
            <a:r>
              <a:rPr lang="fr-CA" baseline="0" dirty="0" smtClean="0"/>
              <a:t> </a:t>
            </a:r>
            <a:r>
              <a:rPr lang="fr-CA" baseline="0" dirty="0" err="1" smtClean="0"/>
              <a:t>enforcement</a:t>
            </a:r>
            <a:r>
              <a:rPr lang="fr-CA" baseline="0" dirty="0" smtClean="0"/>
              <a:t> </a:t>
            </a:r>
            <a:r>
              <a:rPr lang="fr-CA" baseline="0" dirty="0" err="1" smtClean="0"/>
              <a:t>is</a:t>
            </a:r>
            <a:r>
              <a:rPr lang="fr-CA" baseline="0" dirty="0" smtClean="0"/>
              <a:t> </a:t>
            </a:r>
            <a:r>
              <a:rPr lang="fr-CA" baseline="0" dirty="0" err="1" smtClean="0"/>
              <a:t>infrequent</a:t>
            </a:r>
            <a:r>
              <a:rPr lang="fr-CA" baseline="0" dirty="0" smtClean="0"/>
              <a:t>, compliance </a:t>
            </a:r>
            <a:r>
              <a:rPr lang="fr-CA" baseline="0" dirty="0" err="1" smtClean="0"/>
              <a:t>is</a:t>
            </a:r>
            <a:r>
              <a:rPr lang="fr-CA" baseline="0" dirty="0" smtClean="0"/>
              <a:t> </a:t>
            </a:r>
            <a:r>
              <a:rPr lang="fr-CA" baseline="0" dirty="0" err="1" smtClean="0"/>
              <a:t>low</a:t>
            </a:r>
            <a:r>
              <a:rPr lang="fr-CA" baseline="0" dirty="0" smtClean="0"/>
              <a:t>, and I know I </a:t>
            </a:r>
            <a:r>
              <a:rPr lang="fr-CA" baseline="0" dirty="0" err="1" smtClean="0"/>
              <a:t>only</a:t>
            </a:r>
            <a:r>
              <a:rPr lang="fr-CA" baseline="0" dirty="0" smtClean="0"/>
              <a:t> </a:t>
            </a:r>
            <a:r>
              <a:rPr lang="fr-CA" baseline="0" dirty="0" err="1" smtClean="0"/>
              <a:t>issued</a:t>
            </a:r>
            <a:r>
              <a:rPr lang="fr-CA" baseline="0" dirty="0" smtClean="0"/>
              <a:t> 7 citations, </a:t>
            </a:r>
            <a:r>
              <a:rPr lang="fr-CA" baseline="0" dirty="0" err="1" smtClean="0"/>
              <a:t>when</a:t>
            </a:r>
            <a:r>
              <a:rPr lang="fr-CA" baseline="0" dirty="0" smtClean="0"/>
              <a:t> </a:t>
            </a:r>
            <a:r>
              <a:rPr lang="fr-CA" baseline="0" dirty="0" err="1" smtClean="0"/>
              <a:t>my</a:t>
            </a:r>
            <a:r>
              <a:rPr lang="fr-CA" baseline="0" dirty="0" smtClean="0"/>
              <a:t> PEO </a:t>
            </a:r>
            <a:r>
              <a:rPr lang="fr-CA" baseline="0" dirty="0" err="1" smtClean="0"/>
              <a:t>had</a:t>
            </a:r>
            <a:r>
              <a:rPr lang="fr-CA" baseline="0" dirty="0" smtClean="0"/>
              <a:t> time to do one round </a:t>
            </a:r>
            <a:r>
              <a:rPr lang="fr-CA" baseline="0" dirty="0" err="1" smtClean="0"/>
              <a:t>late</a:t>
            </a:r>
            <a:r>
              <a:rPr lang="fr-CA" baseline="0" dirty="0" smtClean="0"/>
              <a:t> </a:t>
            </a:r>
            <a:r>
              <a:rPr lang="fr-CA" baseline="0" dirty="0" err="1" smtClean="0"/>
              <a:t>during</a:t>
            </a:r>
            <a:r>
              <a:rPr lang="fr-CA" baseline="0" dirty="0" smtClean="0"/>
              <a:t> the </a:t>
            </a:r>
            <a:r>
              <a:rPr lang="fr-CA" baseline="0" dirty="0" err="1" smtClean="0"/>
              <a:t>day</a:t>
            </a:r>
            <a:r>
              <a:rPr lang="fr-CA" baseline="0" dirty="0" smtClean="0"/>
              <a:t>.</a:t>
            </a:r>
          </a:p>
          <a:p>
            <a:endParaRPr lang="fr-CA" baseline="0" dirty="0" smtClean="0"/>
          </a:p>
          <a:p>
            <a:r>
              <a:rPr lang="fr-CA" baseline="0" dirty="0" err="1" smtClean="0"/>
              <a:t>My</a:t>
            </a:r>
            <a:r>
              <a:rPr lang="fr-CA" baseline="0" dirty="0" smtClean="0"/>
              <a:t> PEO </a:t>
            </a:r>
            <a:r>
              <a:rPr lang="fr-CA" baseline="0" dirty="0" err="1" smtClean="0"/>
              <a:t>arguably</a:t>
            </a:r>
            <a:r>
              <a:rPr lang="fr-CA" baseline="0" dirty="0" smtClean="0"/>
              <a:t> </a:t>
            </a:r>
            <a:r>
              <a:rPr lang="fr-CA" baseline="0" dirty="0" err="1" smtClean="0"/>
              <a:t>allocated</a:t>
            </a:r>
            <a:r>
              <a:rPr lang="fr-CA" baseline="0" dirty="0" smtClean="0"/>
              <a:t> </a:t>
            </a:r>
            <a:r>
              <a:rPr lang="fr-CA" baseline="0" dirty="0" err="1" smtClean="0"/>
              <a:t>his</a:t>
            </a:r>
            <a:r>
              <a:rPr lang="fr-CA" baseline="0" dirty="0" smtClean="0"/>
              <a:t> time </a:t>
            </a:r>
            <a:r>
              <a:rPr lang="fr-CA" baseline="0" dirty="0" err="1" smtClean="0"/>
              <a:t>well</a:t>
            </a:r>
            <a:r>
              <a:rPr lang="fr-CA" baseline="0" dirty="0" smtClean="0"/>
              <a:t> – </a:t>
            </a:r>
            <a:r>
              <a:rPr lang="fr-CA" baseline="0" dirty="0" err="1" smtClean="0"/>
              <a:t>he</a:t>
            </a:r>
            <a:r>
              <a:rPr lang="fr-CA" baseline="0" dirty="0" smtClean="0"/>
              <a:t> </a:t>
            </a:r>
            <a:r>
              <a:rPr lang="fr-CA" baseline="0" dirty="0" err="1" smtClean="0"/>
              <a:t>ended</a:t>
            </a:r>
            <a:r>
              <a:rPr lang="fr-CA" baseline="0" dirty="0" smtClean="0"/>
              <a:t> up </a:t>
            </a:r>
            <a:r>
              <a:rPr lang="fr-CA" baseline="0" dirty="0" err="1" smtClean="0"/>
              <a:t>focusing</a:t>
            </a:r>
            <a:r>
              <a:rPr lang="fr-CA" baseline="0" dirty="0" smtClean="0"/>
              <a:t> on 3 lots </a:t>
            </a:r>
            <a:r>
              <a:rPr lang="fr-CA" baseline="0" dirty="0" err="1" smtClean="0"/>
              <a:t>with</a:t>
            </a:r>
            <a:r>
              <a:rPr lang="fr-CA" baseline="0" dirty="0" smtClean="0"/>
              <a:t> a </a:t>
            </a:r>
            <a:r>
              <a:rPr lang="fr-CA" baseline="0" dirty="0" err="1" smtClean="0"/>
              <a:t>combined</a:t>
            </a:r>
            <a:r>
              <a:rPr lang="fr-CA" baseline="0" dirty="0" smtClean="0"/>
              <a:t> violation count </a:t>
            </a:r>
            <a:r>
              <a:rPr lang="fr-CA" baseline="0" dirty="0" err="1" smtClean="0"/>
              <a:t>higher</a:t>
            </a:r>
            <a:r>
              <a:rPr lang="fr-CA" baseline="0" dirty="0" smtClean="0"/>
              <a:t> </a:t>
            </a:r>
            <a:r>
              <a:rPr lang="fr-CA" baseline="0" dirty="0" err="1" smtClean="0"/>
              <a:t>than</a:t>
            </a:r>
            <a:r>
              <a:rPr lang="fr-CA" baseline="0" dirty="0" smtClean="0"/>
              <a:t> the </a:t>
            </a:r>
            <a:r>
              <a:rPr lang="fr-CA" baseline="0" dirty="0" err="1" smtClean="0"/>
              <a:t>remote</a:t>
            </a:r>
            <a:r>
              <a:rPr lang="fr-CA" baseline="0" dirty="0" smtClean="0"/>
              <a:t> lot. But </a:t>
            </a:r>
            <a:r>
              <a:rPr lang="fr-CA" baseline="0" dirty="0" err="1" smtClean="0"/>
              <a:t>with</a:t>
            </a:r>
            <a:r>
              <a:rPr lang="fr-CA" baseline="0" dirty="0" smtClean="0"/>
              <a:t> ALPR </a:t>
            </a:r>
            <a:r>
              <a:rPr lang="fr-CA" baseline="0" dirty="0" err="1" smtClean="0"/>
              <a:t>tracking</a:t>
            </a:r>
            <a:r>
              <a:rPr lang="fr-CA" baseline="0" dirty="0" smtClean="0"/>
              <a:t> at </a:t>
            </a:r>
            <a:r>
              <a:rPr lang="fr-CA" baseline="0" dirty="0" err="1" smtClean="0"/>
              <a:t>individual</a:t>
            </a:r>
            <a:r>
              <a:rPr lang="fr-CA" baseline="0" dirty="0" smtClean="0"/>
              <a:t> parking lot, </a:t>
            </a:r>
            <a:r>
              <a:rPr lang="fr-CA" baseline="0" dirty="0" err="1" smtClean="0"/>
              <a:t>you</a:t>
            </a:r>
            <a:r>
              <a:rPr lang="fr-CA" baseline="0" dirty="0" smtClean="0"/>
              <a:t> </a:t>
            </a:r>
            <a:r>
              <a:rPr lang="fr-CA" baseline="0" dirty="0" err="1" smtClean="0"/>
              <a:t>can</a:t>
            </a:r>
            <a:r>
              <a:rPr lang="fr-CA" baseline="0" dirty="0" smtClean="0"/>
              <a:t> go </a:t>
            </a:r>
            <a:r>
              <a:rPr lang="fr-CA" baseline="0" dirty="0" err="1" smtClean="0"/>
              <a:t>beyond</a:t>
            </a:r>
            <a:r>
              <a:rPr lang="fr-CA" baseline="0" dirty="0" smtClean="0"/>
              <a:t> </a:t>
            </a:r>
            <a:r>
              <a:rPr lang="fr-CA" baseline="0" dirty="0" err="1" smtClean="0"/>
              <a:t>optimizing</a:t>
            </a:r>
            <a:r>
              <a:rPr lang="fr-CA" baseline="0" dirty="0" smtClean="0"/>
              <a:t> PEO </a:t>
            </a:r>
            <a:r>
              <a:rPr lang="fr-CA" baseline="0" dirty="0" err="1" smtClean="0"/>
              <a:t>patrols</a:t>
            </a:r>
            <a:r>
              <a:rPr lang="fr-CA" baseline="0" dirty="0" smtClean="0"/>
              <a:t>, and </a:t>
            </a:r>
            <a:r>
              <a:rPr lang="fr-CA" baseline="0" dirty="0" err="1" smtClean="0"/>
              <a:t>measure</a:t>
            </a:r>
            <a:r>
              <a:rPr lang="fr-CA" baseline="0" dirty="0" smtClean="0"/>
              <a:t> the </a:t>
            </a:r>
            <a:r>
              <a:rPr lang="fr-CA" baseline="0" dirty="0" err="1" smtClean="0"/>
              <a:t>potential</a:t>
            </a:r>
            <a:r>
              <a:rPr lang="fr-CA" baseline="0" dirty="0" smtClean="0"/>
              <a:t> </a:t>
            </a:r>
            <a:r>
              <a:rPr lang="fr-CA" baseline="0" dirty="0" err="1" smtClean="0"/>
              <a:t>upside</a:t>
            </a:r>
            <a:r>
              <a:rPr lang="fr-CA" baseline="0" dirty="0" smtClean="0"/>
              <a:t> of </a:t>
            </a:r>
            <a:r>
              <a:rPr lang="fr-CA" baseline="0" dirty="0" err="1" smtClean="0"/>
              <a:t>investing</a:t>
            </a:r>
            <a:r>
              <a:rPr lang="fr-CA" baseline="0" dirty="0" smtClean="0"/>
              <a:t> in more </a:t>
            </a:r>
            <a:r>
              <a:rPr lang="fr-CA" baseline="0" dirty="0" err="1" smtClean="0"/>
              <a:t>enforcement</a:t>
            </a:r>
            <a:r>
              <a:rPr lang="fr-CA" baseline="0" dirty="0" smtClean="0"/>
              <a:t> </a:t>
            </a:r>
            <a:r>
              <a:rPr lang="fr-CA" baseline="0" dirty="0" err="1" smtClean="0"/>
              <a:t>resources</a:t>
            </a:r>
            <a:r>
              <a:rPr lang="fr-CA" baseline="0" dirty="0" smtClean="0"/>
              <a:t>.</a:t>
            </a:r>
          </a:p>
          <a:p>
            <a:endParaRPr lang="en-US" dirty="0"/>
          </a:p>
        </p:txBody>
      </p:sp>
      <p:sp>
        <p:nvSpPr>
          <p:cNvPr id="4" name="Slide Number Placeholder 3"/>
          <p:cNvSpPr>
            <a:spLocks noGrp="1"/>
          </p:cNvSpPr>
          <p:nvPr>
            <p:ph type="sldNum" sz="quarter" idx="10"/>
          </p:nvPr>
        </p:nvSpPr>
        <p:spPr/>
        <p:txBody>
          <a:bodyPr/>
          <a:lstStyle/>
          <a:p>
            <a:fld id="{CF5112C1-12CC-4843-9273-CF9DEE96FFED}" type="slidenum">
              <a:rPr lang="en-US" smtClean="0"/>
              <a:t>24</a:t>
            </a:fld>
            <a:endParaRPr lang="en-US"/>
          </a:p>
        </p:txBody>
      </p:sp>
    </p:spTree>
    <p:extLst>
      <p:ext uri="{BB962C8B-B14F-4D97-AF65-F5344CB8AC3E}">
        <p14:creationId xmlns:p14="http://schemas.microsoft.com/office/powerpoint/2010/main" val="494252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BABF7-6486-6345-8041-5D1C66A551E1}" type="slidenum">
              <a:rPr lang="fr-CA" smtClean="0"/>
              <a:pPr/>
              <a:t>26</a:t>
            </a:fld>
            <a:endParaRPr lang="fr-CA" dirty="0"/>
          </a:p>
        </p:txBody>
      </p:sp>
    </p:spTree>
    <p:extLst>
      <p:ext uri="{BB962C8B-B14F-4D97-AF65-F5344CB8AC3E}">
        <p14:creationId xmlns:p14="http://schemas.microsoft.com/office/powerpoint/2010/main" val="3422152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Corporate 0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51105" y="542480"/>
            <a:ext cx="5017615" cy="1470025"/>
          </a:xfrm>
        </p:spPr>
        <p:txBody>
          <a:bodyPr/>
          <a:lstStyle>
            <a:lvl1pPr>
              <a:lnSpc>
                <a:spcPct val="80000"/>
              </a:lnSpc>
              <a:defRPr sz="5600" baseline="0">
                <a:latin typeface="+mj-lt"/>
              </a:defRPr>
            </a:lvl1pPr>
          </a:lstStyle>
          <a:p>
            <a:r>
              <a:rPr lang="en-US" noProof="0" smtClean="0"/>
              <a:t>Click to edit Master title style</a:t>
            </a:r>
            <a:endParaRPr lang="en-CA" noProof="0" dirty="0"/>
          </a:p>
        </p:txBody>
      </p:sp>
      <p:sp>
        <p:nvSpPr>
          <p:cNvPr id="3" name="Sous-titre 2"/>
          <p:cNvSpPr>
            <a:spLocks noGrp="1"/>
          </p:cNvSpPr>
          <p:nvPr>
            <p:ph type="subTitle" idx="1"/>
          </p:nvPr>
        </p:nvSpPr>
        <p:spPr>
          <a:xfrm>
            <a:off x="451105" y="4298607"/>
            <a:ext cx="5855369" cy="667087"/>
          </a:xfrm>
        </p:spPr>
        <p:txBody>
          <a:bodyPr anchor="b"/>
          <a:lstStyle>
            <a:lvl1pPr marL="0" indent="0" algn="l">
              <a:lnSpc>
                <a:spcPct val="90000"/>
              </a:lnSpc>
              <a:spcAft>
                <a:spcPts val="0"/>
              </a:spcAft>
              <a:buNone/>
              <a:defRPr cap="none" baseline="0">
                <a:solidFill>
                  <a:schemeClr val="accent6"/>
                </a:solidFill>
                <a:latin typeface="Segoe UI Semibold"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smtClean="0"/>
              <a:t>Click to edit Master subtitle style</a:t>
            </a:r>
            <a:endParaRPr lang="en-CA" noProof="0" dirty="0"/>
          </a:p>
        </p:txBody>
      </p:sp>
      <p:sp>
        <p:nvSpPr>
          <p:cNvPr id="4" name="Espace réservé de la date 3"/>
          <p:cNvSpPr>
            <a:spLocks noGrp="1"/>
          </p:cNvSpPr>
          <p:nvPr>
            <p:ph type="dt" sz="half" idx="10"/>
          </p:nvPr>
        </p:nvSpPr>
        <p:spPr>
          <a:xfrm>
            <a:off x="451104" y="5546212"/>
            <a:ext cx="2844800" cy="365125"/>
          </a:xfrm>
        </p:spPr>
        <p:txBody>
          <a:bodyPr/>
          <a:lstStyle>
            <a:lvl1pPr>
              <a:defRPr>
                <a:latin typeface="+mj-lt"/>
              </a:defRPr>
            </a:lvl1pPr>
          </a:lstStyle>
          <a:p>
            <a:fld id="{CC959320-CF97-8347-A01E-4C32BCD7A4C1}" type="datetime1">
              <a:rPr lang="en-US" smtClean="0"/>
              <a:pPr/>
              <a:t>11/13/2015</a:t>
            </a:fld>
            <a:endParaRPr lang="en-CA" dirty="0"/>
          </a:p>
        </p:txBody>
      </p:sp>
      <p:sp>
        <p:nvSpPr>
          <p:cNvPr id="5" name="Espace réservé du pied de page 4"/>
          <p:cNvSpPr>
            <a:spLocks noGrp="1"/>
          </p:cNvSpPr>
          <p:nvPr>
            <p:ph type="ftr" sz="quarter" idx="11"/>
          </p:nvPr>
        </p:nvSpPr>
        <p:spPr>
          <a:xfrm>
            <a:off x="1905001" y="6266688"/>
            <a:ext cx="2560319" cy="365125"/>
          </a:xfrm>
        </p:spPr>
        <p:txBody>
          <a:bodyPr/>
          <a:lstStyle>
            <a:lvl1pPr algn="l">
              <a:defRPr sz="1200"/>
            </a:lvl1pPr>
          </a:lstStyle>
          <a:p>
            <a:r>
              <a:rPr lang="fr-FR" dirty="0" smtClean="0"/>
              <a:t>│   COMPANY CONFIDENTIAL  </a:t>
            </a:r>
            <a:endParaRPr lang="en-CA" dirty="0"/>
          </a:p>
        </p:txBody>
      </p:sp>
      <p:sp>
        <p:nvSpPr>
          <p:cNvPr id="8" name="Espace réservé du texte 7"/>
          <p:cNvSpPr>
            <a:spLocks noGrp="1"/>
          </p:cNvSpPr>
          <p:nvPr>
            <p:ph type="body" sz="quarter" idx="13" hasCustomPrompt="1"/>
          </p:nvPr>
        </p:nvSpPr>
        <p:spPr>
          <a:xfrm>
            <a:off x="451105" y="2099241"/>
            <a:ext cx="5017615" cy="1219200"/>
          </a:xfrm>
        </p:spPr>
        <p:txBody>
          <a:bodyPr/>
          <a:lstStyle>
            <a:lvl1pPr marL="0" indent="0">
              <a:lnSpc>
                <a:spcPct val="110000"/>
              </a:lnSpc>
              <a:spcAft>
                <a:spcPts val="0"/>
              </a:spcAft>
              <a:buFont typeface="Arial"/>
              <a:buNone/>
              <a:defRPr sz="2133" cap="all" baseline="0">
                <a:solidFill>
                  <a:srgbClr val="717272"/>
                </a:solidFill>
                <a:latin typeface="Segoe UI Semibold" pitchFamily="34" charset="0"/>
                <a:cs typeface="Segoe UI Semibold" pitchFamily="34" charset="0"/>
              </a:defRPr>
            </a:lvl1pPr>
            <a:lvl2pPr marL="0" indent="0">
              <a:spcAft>
                <a:spcPts val="0"/>
              </a:spcAft>
              <a:buFont typeface="Arial"/>
              <a:buNone/>
              <a:defRPr sz="2133">
                <a:solidFill>
                  <a:srgbClr val="717272"/>
                </a:solidFill>
                <a:latin typeface="Segoe Semibold"/>
                <a:cs typeface="Segoe Semibold"/>
              </a:defRPr>
            </a:lvl2pPr>
            <a:lvl3pPr marL="0" indent="0">
              <a:spcAft>
                <a:spcPts val="0"/>
              </a:spcAft>
              <a:buNone/>
              <a:defRPr sz="2133">
                <a:solidFill>
                  <a:srgbClr val="717272"/>
                </a:solidFill>
                <a:latin typeface="Segoe Semibold"/>
                <a:cs typeface="Segoe Semibold"/>
              </a:defRPr>
            </a:lvl3pPr>
            <a:lvl4pPr marL="0" indent="0">
              <a:spcAft>
                <a:spcPts val="0"/>
              </a:spcAft>
              <a:buNone/>
              <a:defRPr sz="2133">
                <a:solidFill>
                  <a:srgbClr val="717272"/>
                </a:solidFill>
                <a:latin typeface="Segoe Semibold"/>
                <a:cs typeface="Segoe Semibold"/>
              </a:defRPr>
            </a:lvl4pPr>
            <a:lvl5pPr marL="0" indent="0">
              <a:spcAft>
                <a:spcPts val="0"/>
              </a:spcAft>
              <a:buNone/>
              <a:defRPr sz="2133">
                <a:solidFill>
                  <a:srgbClr val="717272"/>
                </a:solidFill>
                <a:latin typeface="Segoe Semibold"/>
                <a:cs typeface="Segoe Semibold"/>
              </a:defRPr>
            </a:lvl5pPr>
          </a:lstStyle>
          <a:p>
            <a:pPr lvl="0"/>
            <a:r>
              <a:rPr lang="en-CA" noProof="0" dirty="0" smtClean="0"/>
              <a:t>Click to add subtitle</a:t>
            </a:r>
          </a:p>
        </p:txBody>
      </p:sp>
      <p:sp>
        <p:nvSpPr>
          <p:cNvPr id="13" name="Espace réservé du texte 12"/>
          <p:cNvSpPr>
            <a:spLocks noGrp="1"/>
          </p:cNvSpPr>
          <p:nvPr>
            <p:ph type="body" sz="quarter" idx="14" hasCustomPrompt="1"/>
          </p:nvPr>
        </p:nvSpPr>
        <p:spPr>
          <a:xfrm>
            <a:off x="451105" y="4869317"/>
            <a:ext cx="5854700" cy="600075"/>
          </a:xfrm>
        </p:spPr>
        <p:txBody>
          <a:bodyPr anchor="t"/>
          <a:lstStyle>
            <a:lvl1pPr marL="0" indent="0" algn="l">
              <a:lnSpc>
                <a:spcPct val="90000"/>
              </a:lnSpc>
              <a:spcAft>
                <a:spcPts val="0"/>
              </a:spcAft>
              <a:buFont typeface="Arial"/>
              <a:buNone/>
              <a:defRPr b="0" i="0" cap="none" baseline="0">
                <a:solidFill>
                  <a:schemeClr val="tx2"/>
                </a:solidFill>
                <a:latin typeface="Segoe UI Semibold" pitchFamily="34" charset="0"/>
                <a:cs typeface="Segoe UI Semibold" pitchFamily="34" charset="0"/>
              </a:defRPr>
            </a:lvl1pPr>
            <a:lvl2pPr marL="0" indent="0" algn="l">
              <a:spcAft>
                <a:spcPts val="0"/>
              </a:spcAft>
              <a:buFont typeface="Arial"/>
              <a:buNone/>
              <a:defRPr b="0" i="0" cap="none">
                <a:solidFill>
                  <a:schemeClr val="accent3"/>
                </a:solidFill>
                <a:latin typeface="Segoe"/>
                <a:cs typeface="Segoe"/>
              </a:defRPr>
            </a:lvl2pPr>
            <a:lvl3pPr marL="0" indent="0" algn="l">
              <a:spcAft>
                <a:spcPts val="0"/>
              </a:spcAft>
              <a:buNone/>
              <a:defRPr b="0" i="0" cap="none">
                <a:solidFill>
                  <a:schemeClr val="accent3"/>
                </a:solidFill>
                <a:latin typeface="Segoe"/>
                <a:cs typeface="Segoe"/>
              </a:defRPr>
            </a:lvl3pPr>
            <a:lvl4pPr marL="0" indent="0" algn="l">
              <a:spcAft>
                <a:spcPts val="0"/>
              </a:spcAft>
              <a:buNone/>
              <a:defRPr b="0" i="0" cap="none">
                <a:solidFill>
                  <a:schemeClr val="accent3"/>
                </a:solidFill>
                <a:latin typeface="Segoe"/>
                <a:cs typeface="Segoe"/>
              </a:defRPr>
            </a:lvl4pPr>
            <a:lvl5pPr marL="0" indent="0" algn="l">
              <a:spcAft>
                <a:spcPts val="0"/>
              </a:spcAft>
              <a:buNone/>
              <a:defRPr b="0" i="0" cap="none">
                <a:solidFill>
                  <a:schemeClr val="accent3"/>
                </a:solidFill>
                <a:latin typeface="Segoe"/>
                <a:cs typeface="Segoe"/>
              </a:defRPr>
            </a:lvl5pPr>
          </a:lstStyle>
          <a:p>
            <a:pPr lvl="0"/>
            <a:r>
              <a:rPr lang="en-CA" noProof="0" dirty="0" smtClean="0"/>
              <a:t>Click to add subtitle</a:t>
            </a:r>
          </a:p>
        </p:txBody>
      </p:sp>
      <p:sp>
        <p:nvSpPr>
          <p:cNvPr id="18" name="ZoneTexte 17"/>
          <p:cNvSpPr txBox="1"/>
          <p:nvPr userDrawn="1"/>
        </p:nvSpPr>
        <p:spPr>
          <a:xfrm>
            <a:off x="451105" y="6266688"/>
            <a:ext cx="1576287" cy="365760"/>
          </a:xfrm>
          <a:prstGeom prst="rect">
            <a:avLst/>
          </a:prstGeom>
          <a:noFill/>
        </p:spPr>
        <p:txBody>
          <a:bodyPr wrap="square" rtlCol="0" anchor="ctr">
            <a:noAutofit/>
          </a:bodyPr>
          <a:lstStyle/>
          <a:p>
            <a:pPr defTabSz="609585"/>
            <a:r>
              <a:rPr lang="en-CA" sz="1200" dirty="0">
                <a:solidFill>
                  <a:srgbClr val="717272"/>
                </a:solidFill>
                <a:latin typeface="Segoe UI Light"/>
                <a:cs typeface="Segoe Light"/>
              </a:rPr>
              <a:t>© </a:t>
            </a:r>
            <a:r>
              <a:rPr lang="en-CA" sz="1200" dirty="0" smtClean="0">
                <a:solidFill>
                  <a:srgbClr val="717272"/>
                </a:solidFill>
                <a:latin typeface="Segoe UI Light"/>
                <a:cs typeface="Segoe Light"/>
              </a:rPr>
              <a:t>2015 </a:t>
            </a:r>
            <a:r>
              <a:rPr lang="en-CA" sz="1200" dirty="0">
                <a:solidFill>
                  <a:srgbClr val="717272"/>
                </a:solidFill>
                <a:latin typeface="Segoe UI Light"/>
                <a:cs typeface="Segoe Light"/>
              </a:rPr>
              <a:t>Genetec Inc.</a:t>
            </a:r>
          </a:p>
        </p:txBody>
      </p:sp>
      <p:pic>
        <p:nvPicPr>
          <p:cNvPr id="20" name="Image 19" descr="Genetec.png"/>
          <p:cNvPicPr>
            <a:picLocks noChangeAspect="1"/>
          </p:cNvPicPr>
          <p:nvPr userDrawn="1"/>
        </p:nvPicPr>
        <p:blipFill>
          <a:blip r:embed="rId3"/>
          <a:stretch>
            <a:fillRect/>
          </a:stretch>
        </p:blipFill>
        <p:spPr>
          <a:xfrm>
            <a:off x="10563564" y="6346512"/>
            <a:ext cx="1046392" cy="202419"/>
          </a:xfrm>
          <a:prstGeom prst="rect">
            <a:avLst/>
          </a:prstGeom>
        </p:spPr>
      </p:pic>
    </p:spTree>
    <p:extLst>
      <p:ext uri="{BB962C8B-B14F-4D97-AF65-F5344CB8AC3E}">
        <p14:creationId xmlns:p14="http://schemas.microsoft.com/office/powerpoint/2010/main" val="780368903"/>
      </p:ext>
    </p:extLst>
  </p:cSld>
  <p:clrMapOvr>
    <a:masterClrMapping/>
  </p:clrMapOvr>
  <p:transition spd="slow">
    <p:pu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Content - Title only">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smtClean="0"/>
              <a:t>Click to edit Master title style</a:t>
            </a:r>
            <a:endParaRPr lang="en-CA" noProof="0" dirty="0"/>
          </a:p>
        </p:txBody>
      </p:sp>
      <p:sp>
        <p:nvSpPr>
          <p:cNvPr id="3" name="Espace réservé de la date 2"/>
          <p:cNvSpPr>
            <a:spLocks noGrp="1"/>
          </p:cNvSpPr>
          <p:nvPr>
            <p:ph type="dt" sz="half" idx="10"/>
          </p:nvPr>
        </p:nvSpPr>
        <p:spPr/>
        <p:txBody>
          <a:bodyPr/>
          <a:lstStyle/>
          <a:p>
            <a:fld id="{A4F9F5A8-A187-DF48-BE4F-E25A84FC83DA}" type="datetime1">
              <a:rPr lang="en-US" smtClean="0"/>
              <a:pPr/>
              <a:t>11/13/2015</a:t>
            </a:fld>
            <a:endParaRPr lang="en-CA" dirty="0"/>
          </a:p>
        </p:txBody>
      </p:sp>
      <p:sp>
        <p:nvSpPr>
          <p:cNvPr id="4" name="Espace réservé du pied de page 3"/>
          <p:cNvSpPr>
            <a:spLocks noGrp="1"/>
          </p:cNvSpPr>
          <p:nvPr>
            <p:ph type="ftr" sz="quarter" idx="11"/>
          </p:nvPr>
        </p:nvSpPr>
        <p:spPr/>
        <p:txBody>
          <a:bodyPr/>
          <a:lstStyle>
            <a:lvl1pPr>
              <a:defRPr sz="1200"/>
            </a:lvl1pPr>
          </a:lstStyle>
          <a:p>
            <a:r>
              <a:rPr lang="fr-FR" dirty="0" smtClean="0"/>
              <a:t>│   COMPANY CONFIDENTIAL  </a:t>
            </a:r>
            <a:endParaRPr lang="en-CA" sz="1067" dirty="0"/>
          </a:p>
        </p:txBody>
      </p:sp>
      <p:sp>
        <p:nvSpPr>
          <p:cNvPr id="5" name="Espace réservé du numéro de diapositive 4"/>
          <p:cNvSpPr>
            <a:spLocks noGrp="1"/>
          </p:cNvSpPr>
          <p:nvPr>
            <p:ph type="sldNum" sz="quarter" idx="12"/>
          </p:nvPr>
        </p:nvSpPr>
        <p:spPr/>
        <p:txBody>
          <a:bodyPr/>
          <a:lstStyle/>
          <a:p>
            <a:fld id="{0B6352C0-A9CA-B545-A438-FD1342207464}" type="slidenum">
              <a:rPr lang="en-CA" smtClean="0"/>
              <a:pPr/>
              <a:t>‹#›</a:t>
            </a:fld>
            <a:endParaRPr lang="en-CA" dirty="0"/>
          </a:p>
        </p:txBody>
      </p:sp>
    </p:spTree>
    <p:extLst>
      <p:ext uri="{BB962C8B-B14F-4D97-AF65-F5344CB8AC3E}">
        <p14:creationId xmlns:p14="http://schemas.microsoft.com/office/powerpoint/2010/main" val="684827055"/>
      </p:ext>
    </p:extLst>
  </p:cSld>
  <p:clrMapOvr>
    <a:masterClrMapping/>
  </p:clrMapOvr>
  <p:transition spd="slow">
    <p:pu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Empty Sl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2248C8B-9B4B-F745-88B1-189D7B0860FA}" type="datetime1">
              <a:rPr lang="en-US" smtClean="0"/>
              <a:pPr/>
              <a:t>11/13/2015</a:t>
            </a:fld>
            <a:endParaRPr lang="en-CA" dirty="0"/>
          </a:p>
        </p:txBody>
      </p:sp>
      <p:sp>
        <p:nvSpPr>
          <p:cNvPr id="3" name="Espace réservé du pied de page 2"/>
          <p:cNvSpPr>
            <a:spLocks noGrp="1"/>
          </p:cNvSpPr>
          <p:nvPr>
            <p:ph type="ftr" sz="quarter" idx="11"/>
          </p:nvPr>
        </p:nvSpPr>
        <p:spPr/>
        <p:txBody>
          <a:bodyPr/>
          <a:lstStyle>
            <a:lvl1pPr>
              <a:defRPr sz="1200"/>
            </a:lvl1pPr>
          </a:lstStyle>
          <a:p>
            <a:r>
              <a:rPr lang="fr-FR" dirty="0" smtClean="0"/>
              <a:t>│   COMPANY CONFIDENTIAL  </a:t>
            </a:r>
            <a:endParaRPr lang="en-CA" sz="1067" dirty="0"/>
          </a:p>
        </p:txBody>
      </p:sp>
      <p:sp>
        <p:nvSpPr>
          <p:cNvPr id="4" name="Espace réservé du numéro de diapositive 3"/>
          <p:cNvSpPr>
            <a:spLocks noGrp="1"/>
          </p:cNvSpPr>
          <p:nvPr>
            <p:ph type="sldNum" sz="quarter" idx="12"/>
          </p:nvPr>
        </p:nvSpPr>
        <p:spPr/>
        <p:txBody>
          <a:bodyPr/>
          <a:lstStyle/>
          <a:p>
            <a:fld id="{0B6352C0-A9CA-B545-A438-FD1342207464}" type="slidenum">
              <a:rPr lang="en-CA" smtClean="0"/>
              <a:pPr/>
              <a:t>‹#›</a:t>
            </a:fld>
            <a:endParaRPr lang="en-CA" dirty="0"/>
          </a:p>
        </p:txBody>
      </p:sp>
      <p:pic>
        <p:nvPicPr>
          <p:cNvPr id="12" name="Image 11" descr="Genetec.png"/>
          <p:cNvPicPr>
            <a:picLocks noChangeAspect="1"/>
          </p:cNvPicPr>
          <p:nvPr userDrawn="1"/>
        </p:nvPicPr>
        <p:blipFill>
          <a:blip r:embed="rId2"/>
          <a:stretch>
            <a:fillRect/>
          </a:stretch>
        </p:blipFill>
        <p:spPr>
          <a:xfrm>
            <a:off x="10563564" y="6346512"/>
            <a:ext cx="1046392" cy="202419"/>
          </a:xfrm>
          <a:prstGeom prst="rect">
            <a:avLst/>
          </a:prstGeom>
        </p:spPr>
      </p:pic>
      <p:sp>
        <p:nvSpPr>
          <p:cNvPr id="8" name="ZoneTexte 8"/>
          <p:cNvSpPr txBox="1"/>
          <p:nvPr userDrawn="1"/>
        </p:nvSpPr>
        <p:spPr>
          <a:xfrm>
            <a:off x="795887" y="6264841"/>
            <a:ext cx="2004007" cy="365760"/>
          </a:xfrm>
          <a:prstGeom prst="rect">
            <a:avLst/>
          </a:prstGeom>
          <a:noFill/>
        </p:spPr>
        <p:txBody>
          <a:bodyPr wrap="square" rtlCol="0" anchor="ctr">
            <a:noAutofit/>
          </a:bodyPr>
          <a:lstStyle/>
          <a:p>
            <a:pPr defTabSz="609585"/>
            <a:r>
              <a:rPr lang="fr-FR" sz="1200" b="1" cap="all" dirty="0">
                <a:solidFill>
                  <a:srgbClr val="717272"/>
                </a:solidFill>
                <a:latin typeface="Segoe UI Semibold" pitchFamily="34" charset="0"/>
                <a:cs typeface="Segoe UI Semibold" pitchFamily="34" charset="0"/>
              </a:rPr>
              <a:t>│</a:t>
            </a:r>
            <a:r>
              <a:rPr lang="en-CA" sz="1200" dirty="0">
                <a:solidFill>
                  <a:srgbClr val="717272"/>
                </a:solidFill>
              </a:rPr>
              <a:t>   </a:t>
            </a:r>
            <a:r>
              <a:rPr lang="en-CA" sz="1200" dirty="0">
                <a:solidFill>
                  <a:srgbClr val="717272"/>
                </a:solidFill>
                <a:latin typeface="Segoe UI Light"/>
                <a:cs typeface="Segoe Light"/>
              </a:rPr>
              <a:t>© </a:t>
            </a:r>
            <a:r>
              <a:rPr lang="en-CA" sz="1200" dirty="0" smtClean="0">
                <a:solidFill>
                  <a:srgbClr val="717272"/>
                </a:solidFill>
                <a:latin typeface="Segoe UI Light"/>
                <a:cs typeface="Segoe Light"/>
              </a:rPr>
              <a:t>2015 </a:t>
            </a:r>
            <a:r>
              <a:rPr lang="en-CA" sz="1200" dirty="0">
                <a:solidFill>
                  <a:srgbClr val="717272"/>
                </a:solidFill>
                <a:latin typeface="Segoe UI Light"/>
                <a:cs typeface="Segoe Light"/>
              </a:rPr>
              <a:t>Genetec Inc.</a:t>
            </a:r>
          </a:p>
        </p:txBody>
      </p:sp>
    </p:spTree>
    <p:extLst>
      <p:ext uri="{BB962C8B-B14F-4D97-AF65-F5344CB8AC3E}">
        <p14:creationId xmlns:p14="http://schemas.microsoft.com/office/powerpoint/2010/main" val="1622533645"/>
      </p:ext>
    </p:extLst>
  </p:cSld>
  <p:clrMapOvr>
    <a:masterClrMapping/>
  </p:clrMapOvr>
  <p:transition spd="slow">
    <p:push/>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slide - no footer">
    <p:spTree>
      <p:nvGrpSpPr>
        <p:cNvPr id="1" name=""/>
        <p:cNvGrpSpPr/>
        <p:nvPr/>
      </p:nvGrpSpPr>
      <p:grpSpPr>
        <a:xfrm>
          <a:off x="0" y="0"/>
          <a:ext cx="0" cy="0"/>
          <a:chOff x="0" y="0"/>
          <a:chExt cx="0" cy="0"/>
        </a:xfrm>
      </p:grpSpPr>
      <p:sp>
        <p:nvSpPr>
          <p:cNvPr id="3" name="Espace réservé pour une image  2"/>
          <p:cNvSpPr>
            <a:spLocks noGrp="1" noChangeAspect="1"/>
          </p:cNvSpPr>
          <p:nvPr>
            <p:ph type="pic" idx="1"/>
          </p:nvPr>
        </p:nvSpPr>
        <p:spPr>
          <a:xfrm>
            <a:off x="0" y="0"/>
            <a:ext cx="12192000" cy="6858000"/>
          </a:xfrm>
        </p:spPr>
        <p:txBody>
          <a:bodyPr anchor="ctr"/>
          <a:lstStyle>
            <a:lvl1pPr marL="0" indent="0" algn="ctr">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fr-CA" dirty="0"/>
          </a:p>
        </p:txBody>
      </p:sp>
    </p:spTree>
    <p:extLst>
      <p:ext uri="{BB962C8B-B14F-4D97-AF65-F5344CB8AC3E}">
        <p14:creationId xmlns:p14="http://schemas.microsoft.com/office/powerpoint/2010/main" val="2289110538"/>
      </p:ext>
    </p:extLst>
  </p:cSld>
  <p:clrMapOvr>
    <a:masterClrMapping/>
  </p:clrMapOvr>
  <p:transition spd="slow">
    <p:push/>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picture + copy + Key Takeaways">
    <p:spTree>
      <p:nvGrpSpPr>
        <p:cNvPr id="1" name=""/>
        <p:cNvGrpSpPr/>
        <p:nvPr/>
      </p:nvGrpSpPr>
      <p:grpSpPr>
        <a:xfrm>
          <a:off x="0" y="0"/>
          <a:ext cx="0" cy="0"/>
          <a:chOff x="0" y="0"/>
          <a:chExt cx="0" cy="0"/>
        </a:xfrm>
      </p:grpSpPr>
      <p:sp>
        <p:nvSpPr>
          <p:cNvPr id="2" name="Titre 1"/>
          <p:cNvSpPr>
            <a:spLocks noGrp="1"/>
          </p:cNvSpPr>
          <p:nvPr>
            <p:ph type="title"/>
          </p:nvPr>
        </p:nvSpPr>
        <p:spPr>
          <a:xfrm>
            <a:off x="451104" y="243840"/>
            <a:ext cx="11142488" cy="1058333"/>
          </a:xfrm>
        </p:spPr>
        <p:txBody>
          <a:bodyPr/>
          <a:lstStyle>
            <a:lvl1pPr>
              <a:defRPr/>
            </a:lvl1pPr>
          </a:lstStyle>
          <a:p>
            <a:r>
              <a:rPr lang="en-US" noProof="0" smtClean="0"/>
              <a:t>Click to edit Master title style</a:t>
            </a:r>
            <a:endParaRPr lang="en-CA" noProof="0" dirty="0"/>
          </a:p>
        </p:txBody>
      </p:sp>
      <p:sp>
        <p:nvSpPr>
          <p:cNvPr id="3" name="Espace réservé du texte 2"/>
          <p:cNvSpPr>
            <a:spLocks noGrp="1"/>
          </p:cNvSpPr>
          <p:nvPr>
            <p:ph type="body" idx="1"/>
          </p:nvPr>
        </p:nvSpPr>
        <p:spPr>
          <a:xfrm>
            <a:off x="451105" y="4705826"/>
            <a:ext cx="7217596" cy="410033"/>
          </a:xfrm>
        </p:spPr>
        <p:txBody>
          <a:bodyPr anchor="b"/>
          <a:lstStyle>
            <a:lvl1pPr marL="0" indent="0" algn="l">
              <a:buNone/>
              <a:defRPr sz="16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noProof="0" smtClean="0"/>
              <a:t>Click to edit Master text styles</a:t>
            </a:r>
          </a:p>
        </p:txBody>
      </p:sp>
      <p:sp>
        <p:nvSpPr>
          <p:cNvPr id="5" name="Espace réservé du texte 4"/>
          <p:cNvSpPr>
            <a:spLocks noGrp="1"/>
          </p:cNvSpPr>
          <p:nvPr>
            <p:ph type="body" sz="quarter" idx="3"/>
          </p:nvPr>
        </p:nvSpPr>
        <p:spPr>
          <a:xfrm>
            <a:off x="451105" y="5115859"/>
            <a:ext cx="7220431" cy="900815"/>
          </a:xfrm>
        </p:spPr>
        <p:txBody>
          <a:bodyPr anchor="t"/>
          <a:lstStyle>
            <a:lvl1pPr marL="0" indent="0" algn="l">
              <a:spcAft>
                <a:spcPts val="800"/>
              </a:spcAft>
              <a:buNone/>
              <a:defRPr sz="1600" b="0" cap="none">
                <a:latin typeface="+mj-lt"/>
                <a:cs typeface="Segoe Ligh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noProof="0" smtClean="0"/>
              <a:t>Click to edit Master text styles</a:t>
            </a:r>
          </a:p>
        </p:txBody>
      </p:sp>
      <p:sp>
        <p:nvSpPr>
          <p:cNvPr id="6" name="Espace réservé du contenu 5"/>
          <p:cNvSpPr>
            <a:spLocks noGrp="1"/>
          </p:cNvSpPr>
          <p:nvPr>
            <p:ph sz="quarter" idx="4"/>
          </p:nvPr>
        </p:nvSpPr>
        <p:spPr>
          <a:xfrm>
            <a:off x="7990664" y="1621022"/>
            <a:ext cx="3578544" cy="4312287"/>
          </a:xfrm>
        </p:spPr>
        <p:txBody>
          <a:bodyPr/>
          <a:lstStyle>
            <a:lvl1pPr>
              <a:defRPr sz="1867"/>
            </a:lvl1pPr>
            <a:lvl2pPr>
              <a:defRPr sz="1600"/>
            </a:lvl2pPr>
            <a:lvl3pPr>
              <a:defRPr sz="1467"/>
            </a:lvl3pPr>
            <a:lvl4pPr>
              <a:defRPr sz="1400"/>
            </a:lvl4pPr>
            <a:lvl5pPr>
              <a:defRPr sz="1400"/>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7" name="Espace réservé de la date 6"/>
          <p:cNvSpPr>
            <a:spLocks noGrp="1"/>
          </p:cNvSpPr>
          <p:nvPr>
            <p:ph type="dt" sz="half" idx="10"/>
          </p:nvPr>
        </p:nvSpPr>
        <p:spPr/>
        <p:txBody>
          <a:bodyPr/>
          <a:lstStyle/>
          <a:p>
            <a:fld id="{4ADB261A-A3D1-3B44-A942-E19C93AE1B3E}" type="datetime1">
              <a:rPr lang="en-US" smtClean="0"/>
              <a:pPr/>
              <a:t>11/13/2015</a:t>
            </a:fld>
            <a:endParaRPr lang="en-CA" dirty="0"/>
          </a:p>
        </p:txBody>
      </p:sp>
      <p:sp>
        <p:nvSpPr>
          <p:cNvPr id="8" name="Espace réservé du pied de page 7"/>
          <p:cNvSpPr>
            <a:spLocks noGrp="1"/>
          </p:cNvSpPr>
          <p:nvPr>
            <p:ph type="ftr" sz="quarter" idx="11"/>
          </p:nvPr>
        </p:nvSpPr>
        <p:spPr/>
        <p:txBody>
          <a:bodyPr/>
          <a:lstStyle>
            <a:lvl1pPr>
              <a:defRPr sz="1200"/>
            </a:lvl1pPr>
          </a:lstStyle>
          <a:p>
            <a:r>
              <a:rPr lang="fr-FR" dirty="0" smtClean="0"/>
              <a:t>│   COMPANY CONFIDENTIAL  </a:t>
            </a:r>
            <a:endParaRPr lang="en-CA" sz="1067" dirty="0"/>
          </a:p>
        </p:txBody>
      </p:sp>
      <p:sp>
        <p:nvSpPr>
          <p:cNvPr id="9" name="Espace réservé du numéro de diapositive 8"/>
          <p:cNvSpPr>
            <a:spLocks noGrp="1"/>
          </p:cNvSpPr>
          <p:nvPr>
            <p:ph type="sldNum" sz="quarter" idx="12"/>
          </p:nvPr>
        </p:nvSpPr>
        <p:spPr/>
        <p:txBody>
          <a:bodyPr/>
          <a:lstStyle/>
          <a:p>
            <a:fld id="{0B6352C0-A9CA-B545-A438-FD1342207464}" type="slidenum">
              <a:rPr lang="en-CA" smtClean="0"/>
              <a:pPr/>
              <a:t>‹#›</a:t>
            </a:fld>
            <a:endParaRPr lang="en-CA" dirty="0"/>
          </a:p>
        </p:txBody>
      </p:sp>
      <p:sp>
        <p:nvSpPr>
          <p:cNvPr id="11" name="Espace réservé pour une image  10"/>
          <p:cNvSpPr>
            <a:spLocks noGrp="1"/>
          </p:cNvSpPr>
          <p:nvPr>
            <p:ph type="pic" sz="quarter" idx="13"/>
          </p:nvPr>
        </p:nvSpPr>
        <p:spPr>
          <a:xfrm>
            <a:off x="582721" y="1742050"/>
            <a:ext cx="7077881" cy="2920213"/>
          </a:xfrm>
        </p:spPr>
        <p:txBody>
          <a:bodyPr/>
          <a:lstStyle/>
          <a:p>
            <a:r>
              <a:rPr lang="en-US" noProof="0" dirty="0" smtClean="0"/>
              <a:t>Click icon to add picture</a:t>
            </a:r>
            <a:endParaRPr lang="en-CA" noProof="0" dirty="0"/>
          </a:p>
        </p:txBody>
      </p:sp>
    </p:spTree>
    <p:extLst>
      <p:ext uri="{BB962C8B-B14F-4D97-AF65-F5344CB8AC3E}">
        <p14:creationId xmlns:p14="http://schemas.microsoft.com/office/powerpoint/2010/main" val="2738799215"/>
      </p:ext>
    </p:extLst>
  </p:cSld>
  <p:clrMapOvr>
    <a:masterClrMapping/>
  </p:clrMapOvr>
  <p:transition spd="slow">
    <p:push/>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2 columns + grey subtitle">
    <p:spTree>
      <p:nvGrpSpPr>
        <p:cNvPr id="1" name=""/>
        <p:cNvGrpSpPr/>
        <p:nvPr/>
      </p:nvGrpSpPr>
      <p:grpSpPr>
        <a:xfrm>
          <a:off x="0" y="0"/>
          <a:ext cx="0" cy="0"/>
          <a:chOff x="0" y="0"/>
          <a:chExt cx="0" cy="0"/>
        </a:xfrm>
      </p:grpSpPr>
      <p:sp>
        <p:nvSpPr>
          <p:cNvPr id="2" name="Titre 1"/>
          <p:cNvSpPr>
            <a:spLocks noGrp="1"/>
          </p:cNvSpPr>
          <p:nvPr>
            <p:ph type="title"/>
          </p:nvPr>
        </p:nvSpPr>
        <p:spPr>
          <a:xfrm>
            <a:off x="451104" y="245588"/>
            <a:ext cx="11142488" cy="1058333"/>
          </a:xfrm>
        </p:spPr>
        <p:txBody>
          <a:bodyPr/>
          <a:lstStyle>
            <a:lvl1pPr>
              <a:defRPr/>
            </a:lvl1pPr>
          </a:lstStyle>
          <a:p>
            <a:r>
              <a:rPr lang="en-US" noProof="0" smtClean="0"/>
              <a:t>Click to edit Master title style</a:t>
            </a:r>
            <a:endParaRPr lang="en-CA" noProof="0" dirty="0"/>
          </a:p>
        </p:txBody>
      </p:sp>
      <p:sp>
        <p:nvSpPr>
          <p:cNvPr id="3" name="Espace réservé du texte 2"/>
          <p:cNvSpPr>
            <a:spLocks noGrp="1"/>
          </p:cNvSpPr>
          <p:nvPr>
            <p:ph type="body" idx="1"/>
          </p:nvPr>
        </p:nvSpPr>
        <p:spPr>
          <a:xfrm>
            <a:off x="451104" y="1535113"/>
            <a:ext cx="5486400" cy="639763"/>
          </a:xfrm>
        </p:spPr>
        <p:txBody>
          <a:bodyPr anchor="b"/>
          <a:lstStyle>
            <a:lvl1pPr marL="0" indent="0">
              <a:buNone/>
              <a:defRPr sz="2133" b="1" cap="all">
                <a:solidFill>
                  <a:srgbClr val="71727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noProof="0" smtClean="0"/>
              <a:t>Click to edit Master text styles</a:t>
            </a:r>
          </a:p>
        </p:txBody>
      </p:sp>
      <p:sp>
        <p:nvSpPr>
          <p:cNvPr id="4" name="Espace réservé du contenu 3"/>
          <p:cNvSpPr>
            <a:spLocks noGrp="1"/>
          </p:cNvSpPr>
          <p:nvPr>
            <p:ph sz="half" idx="2"/>
          </p:nvPr>
        </p:nvSpPr>
        <p:spPr>
          <a:xfrm>
            <a:off x="451104" y="2174875"/>
            <a:ext cx="5486400" cy="3890328"/>
          </a:xfrm>
        </p:spPr>
        <p:txBody>
          <a:bodyPr/>
          <a:lstStyle>
            <a:lvl1pPr>
              <a:defRPr sz="2133"/>
            </a:lvl1pPr>
            <a:lvl2pPr>
              <a:defRPr sz="2133"/>
            </a:lvl2pPr>
            <a:lvl3pPr>
              <a:defRPr sz="2133"/>
            </a:lvl3pPr>
            <a:lvl4pPr>
              <a:defRPr sz="2133"/>
            </a:lvl4pPr>
            <a:lvl5pPr>
              <a:defRPr sz="1867"/>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Espace réservé du texte 4"/>
          <p:cNvSpPr>
            <a:spLocks noGrp="1"/>
          </p:cNvSpPr>
          <p:nvPr>
            <p:ph type="body" sz="quarter" idx="3"/>
          </p:nvPr>
        </p:nvSpPr>
        <p:spPr>
          <a:xfrm>
            <a:off x="6107192" y="1535113"/>
            <a:ext cx="5486400" cy="639763"/>
          </a:xfrm>
        </p:spPr>
        <p:txBody>
          <a:bodyPr anchor="b"/>
          <a:lstStyle>
            <a:lvl1pPr marL="0" indent="0">
              <a:buNone/>
              <a:defRPr sz="2133" b="1" cap="all">
                <a:solidFill>
                  <a:srgbClr val="71727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noProof="0" smtClean="0"/>
              <a:t>Click to edit Master text styles</a:t>
            </a:r>
          </a:p>
        </p:txBody>
      </p:sp>
      <p:sp>
        <p:nvSpPr>
          <p:cNvPr id="6" name="Espace réservé du contenu 5"/>
          <p:cNvSpPr>
            <a:spLocks noGrp="1"/>
          </p:cNvSpPr>
          <p:nvPr>
            <p:ph sz="quarter" idx="4"/>
          </p:nvPr>
        </p:nvSpPr>
        <p:spPr>
          <a:xfrm>
            <a:off x="6107192" y="2174875"/>
            <a:ext cx="5486400" cy="3890328"/>
          </a:xfrm>
        </p:spPr>
        <p:txBody>
          <a:bodyPr/>
          <a:lstStyle>
            <a:lvl1pPr>
              <a:defRPr sz="2133"/>
            </a:lvl1pPr>
            <a:lvl2pPr>
              <a:defRPr sz="2133"/>
            </a:lvl2pPr>
            <a:lvl3pPr>
              <a:defRPr sz="2133"/>
            </a:lvl3pPr>
            <a:lvl4pPr>
              <a:defRPr sz="2133"/>
            </a:lvl4pPr>
            <a:lvl5pPr>
              <a:defRPr sz="1867"/>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7" name="Espace réservé de la date 6"/>
          <p:cNvSpPr>
            <a:spLocks noGrp="1"/>
          </p:cNvSpPr>
          <p:nvPr>
            <p:ph type="dt" sz="half" idx="10"/>
          </p:nvPr>
        </p:nvSpPr>
        <p:spPr/>
        <p:txBody>
          <a:bodyPr/>
          <a:lstStyle/>
          <a:p>
            <a:fld id="{6A64DEC9-1342-1947-9C4E-BE2645206640}" type="datetime1">
              <a:rPr lang="en-US" smtClean="0"/>
              <a:pPr/>
              <a:t>11/13/2015</a:t>
            </a:fld>
            <a:endParaRPr lang="en-CA" dirty="0"/>
          </a:p>
        </p:txBody>
      </p:sp>
      <p:sp>
        <p:nvSpPr>
          <p:cNvPr id="8" name="Espace réservé du pied de page 7"/>
          <p:cNvSpPr>
            <a:spLocks noGrp="1"/>
          </p:cNvSpPr>
          <p:nvPr>
            <p:ph type="ftr" sz="quarter" idx="11"/>
          </p:nvPr>
        </p:nvSpPr>
        <p:spPr/>
        <p:txBody>
          <a:bodyPr/>
          <a:lstStyle>
            <a:lvl1pPr>
              <a:defRPr sz="1200"/>
            </a:lvl1pPr>
          </a:lstStyle>
          <a:p>
            <a:r>
              <a:rPr lang="fr-FR" dirty="0" smtClean="0"/>
              <a:t>│   COMPANY CONFIDENTIAL  </a:t>
            </a:r>
            <a:endParaRPr lang="en-CA" sz="1067" dirty="0"/>
          </a:p>
        </p:txBody>
      </p:sp>
      <p:sp>
        <p:nvSpPr>
          <p:cNvPr id="9" name="Espace réservé du numéro de diapositive 8"/>
          <p:cNvSpPr>
            <a:spLocks noGrp="1"/>
          </p:cNvSpPr>
          <p:nvPr>
            <p:ph type="sldNum" sz="quarter" idx="12"/>
          </p:nvPr>
        </p:nvSpPr>
        <p:spPr/>
        <p:txBody>
          <a:bodyPr/>
          <a:lstStyle/>
          <a:p>
            <a:fld id="{0B6352C0-A9CA-B545-A438-FD1342207464}" type="slidenum">
              <a:rPr lang="en-CA" smtClean="0"/>
              <a:pPr/>
              <a:t>‹#›</a:t>
            </a:fld>
            <a:endParaRPr lang="en-CA" dirty="0"/>
          </a:p>
        </p:txBody>
      </p:sp>
    </p:spTree>
    <p:extLst>
      <p:ext uri="{BB962C8B-B14F-4D97-AF65-F5344CB8AC3E}">
        <p14:creationId xmlns:p14="http://schemas.microsoft.com/office/powerpoint/2010/main" val="3643527547"/>
      </p:ext>
    </p:extLst>
  </p:cSld>
  <p:clrMapOvr>
    <a:masterClrMapping/>
  </p:clrMapOvr>
  <p:transition spd="slow">
    <p:push/>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032568-6B96-4332-89E1-64DF6CB30B1B}" type="datetimeFigureOut">
              <a:rPr lang="en-US" smtClean="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A291F5-63AC-4B56-A8C7-C234CEE77060}" type="slidenum">
              <a:rPr lang="en-US" smtClean="0"/>
              <a:pPr/>
              <a:t>‹#›</a:t>
            </a:fld>
            <a:endParaRPr lang="en-US" dirty="0"/>
          </a:p>
        </p:txBody>
      </p:sp>
    </p:spTree>
    <p:extLst>
      <p:ext uri="{BB962C8B-B14F-4D97-AF65-F5344CB8AC3E}">
        <p14:creationId xmlns:p14="http://schemas.microsoft.com/office/powerpoint/2010/main" val="2651596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smtClean="0"/>
              <a:t>Click to edit Master title style</a:t>
            </a:r>
            <a:endParaRPr lang="en-CA" noProof="0" dirty="0"/>
          </a:p>
        </p:txBody>
      </p:sp>
      <p:sp>
        <p:nvSpPr>
          <p:cNvPr id="3" name="Date Placeholder 2"/>
          <p:cNvSpPr>
            <a:spLocks noGrp="1"/>
          </p:cNvSpPr>
          <p:nvPr>
            <p:ph type="dt" sz="half" idx="10"/>
          </p:nvPr>
        </p:nvSpPr>
        <p:spPr/>
        <p:txBody>
          <a:bodyPr/>
          <a:lstStyle/>
          <a:p>
            <a:r>
              <a:rPr lang="en-US" dirty="0" smtClean="0">
                <a:cs typeface="+mn-cs"/>
              </a:rPr>
              <a:t>1/22/13</a:t>
            </a:r>
            <a:endParaRPr lang="en-CA" sz="1067" dirty="0"/>
          </a:p>
        </p:txBody>
      </p:sp>
      <p:sp>
        <p:nvSpPr>
          <p:cNvPr id="4" name="Footer Placeholder 3"/>
          <p:cNvSpPr>
            <a:spLocks noGrp="1"/>
          </p:cNvSpPr>
          <p:nvPr>
            <p:ph type="ftr" sz="quarter" idx="11"/>
          </p:nvPr>
        </p:nvSpPr>
        <p:spPr/>
        <p:txBody>
          <a:bodyPr/>
          <a:lstStyle/>
          <a:p>
            <a:r>
              <a:rPr lang="en-CA" cap="none" dirty="0" smtClean="0"/>
              <a:t>COMPANY CONFIDENTIAL</a:t>
            </a:r>
            <a:endParaRPr lang="en-CA" dirty="0"/>
          </a:p>
        </p:txBody>
      </p:sp>
      <p:sp>
        <p:nvSpPr>
          <p:cNvPr id="5" name="Slide Number Placeholder 4"/>
          <p:cNvSpPr>
            <a:spLocks noGrp="1"/>
          </p:cNvSpPr>
          <p:nvPr>
            <p:ph type="sldNum" sz="quarter" idx="12"/>
          </p:nvPr>
        </p:nvSpPr>
        <p:spPr/>
        <p:txBody>
          <a:bodyPr/>
          <a:lstStyle/>
          <a:p>
            <a:fld id="{0B6352C0-A9CA-B545-A438-FD1342207464}" type="slidenum">
              <a:rPr lang="en-CA" smtClean="0"/>
              <a:pPr/>
              <a:t>‹#›</a:t>
            </a:fld>
            <a:endParaRPr lang="en-CA" dirty="0"/>
          </a:p>
        </p:txBody>
      </p:sp>
    </p:spTree>
    <p:extLst>
      <p:ext uri="{BB962C8B-B14F-4D97-AF65-F5344CB8AC3E}">
        <p14:creationId xmlns:p14="http://schemas.microsoft.com/office/powerpoint/2010/main" val="1043919089"/>
      </p:ext>
    </p:extLst>
  </p:cSld>
  <p:clrMapOvr>
    <a:masterClrMapping/>
  </p:clrMapOvr>
  <p:transition spd="slow">
    <p:push/>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1/22/13</a:t>
            </a:r>
            <a:endParaRPr lang="en-US"/>
          </a:p>
        </p:txBody>
      </p:sp>
      <p:sp>
        <p:nvSpPr>
          <p:cNvPr id="6" name="Footer Placeholder 5"/>
          <p:cNvSpPr>
            <a:spLocks noGrp="1"/>
          </p:cNvSpPr>
          <p:nvPr>
            <p:ph type="ftr" sz="quarter" idx="11"/>
          </p:nvPr>
        </p:nvSpPr>
        <p:spPr/>
        <p:txBody>
          <a:bodyPr/>
          <a:lstStyle/>
          <a:p>
            <a:r>
              <a:rPr lang="en-US" smtClean="0"/>
              <a:t>COMPANY CONFIDENTIAL</a:t>
            </a:r>
            <a:endParaRPr lang="en-US"/>
          </a:p>
        </p:txBody>
      </p:sp>
      <p:sp>
        <p:nvSpPr>
          <p:cNvPr id="7" name="Slide Number Placeholder 6"/>
          <p:cNvSpPr>
            <a:spLocks noGrp="1"/>
          </p:cNvSpPr>
          <p:nvPr>
            <p:ph type="sldNum" sz="quarter" idx="12"/>
          </p:nvPr>
        </p:nvSpPr>
        <p:spPr/>
        <p:txBody>
          <a:bodyPr/>
          <a:lstStyle/>
          <a:p>
            <a:fld id="{227B4FF3-2696-460A-B2F5-5615AA4A1097}" type="slidenum">
              <a:rPr lang="en-US" smtClean="0"/>
              <a:t>‹#›</a:t>
            </a:fld>
            <a:endParaRPr lang="en-US"/>
          </a:p>
        </p:txBody>
      </p:sp>
    </p:spTree>
    <p:extLst>
      <p:ext uri="{BB962C8B-B14F-4D97-AF65-F5344CB8AC3E}">
        <p14:creationId xmlns:p14="http://schemas.microsoft.com/office/powerpoint/2010/main" val="252189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Corporate 0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51105" y="1359306"/>
            <a:ext cx="6963463" cy="1470025"/>
          </a:xfrm>
        </p:spPr>
        <p:txBody>
          <a:bodyPr/>
          <a:lstStyle>
            <a:lvl1pPr>
              <a:lnSpc>
                <a:spcPct val="80000"/>
              </a:lnSpc>
              <a:defRPr sz="4000">
                <a:latin typeface="+mj-lt"/>
              </a:defRPr>
            </a:lvl1pPr>
          </a:lstStyle>
          <a:p>
            <a:r>
              <a:rPr lang="en-US" noProof="0" smtClean="0"/>
              <a:t>Click to edit Master title style</a:t>
            </a:r>
            <a:endParaRPr lang="en-CA" noProof="0" dirty="0"/>
          </a:p>
        </p:txBody>
      </p:sp>
      <p:sp>
        <p:nvSpPr>
          <p:cNvPr id="3" name="Sous-titre 2"/>
          <p:cNvSpPr>
            <a:spLocks noGrp="1"/>
          </p:cNvSpPr>
          <p:nvPr>
            <p:ph type="subTitle" idx="1"/>
          </p:nvPr>
        </p:nvSpPr>
        <p:spPr>
          <a:xfrm>
            <a:off x="451105" y="4498073"/>
            <a:ext cx="5855369" cy="667087"/>
          </a:xfrm>
        </p:spPr>
        <p:txBody>
          <a:bodyPr anchor="b"/>
          <a:lstStyle>
            <a:lvl1pPr marL="0" indent="0" algn="l">
              <a:lnSpc>
                <a:spcPct val="90000"/>
              </a:lnSpc>
              <a:spcAft>
                <a:spcPts val="0"/>
              </a:spcAft>
              <a:buNone/>
              <a:defRPr cap="none" baseline="0">
                <a:solidFill>
                  <a:schemeClr val="accent6"/>
                </a:solidFill>
                <a:latin typeface="Segoe UI Semibold"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smtClean="0"/>
              <a:t>Click to edit Master subtitle style</a:t>
            </a:r>
            <a:endParaRPr lang="en-CA" noProof="0" dirty="0"/>
          </a:p>
        </p:txBody>
      </p:sp>
      <p:sp>
        <p:nvSpPr>
          <p:cNvPr id="4" name="Espace réservé de la date 3"/>
          <p:cNvSpPr>
            <a:spLocks noGrp="1"/>
          </p:cNvSpPr>
          <p:nvPr>
            <p:ph type="dt" sz="half" idx="10"/>
          </p:nvPr>
        </p:nvSpPr>
        <p:spPr>
          <a:xfrm>
            <a:off x="451104" y="5697707"/>
            <a:ext cx="2844800" cy="365125"/>
          </a:xfrm>
        </p:spPr>
        <p:txBody>
          <a:bodyPr/>
          <a:lstStyle>
            <a:lvl1pPr>
              <a:defRPr>
                <a:latin typeface="+mj-lt"/>
              </a:defRPr>
            </a:lvl1pPr>
          </a:lstStyle>
          <a:p>
            <a:fld id="{8F78AAC2-C850-7349-A191-6A2CACC29068}" type="datetime1">
              <a:rPr lang="en-US" smtClean="0"/>
              <a:pPr/>
              <a:t>11/13/2015</a:t>
            </a:fld>
            <a:endParaRPr lang="en-CA" dirty="0"/>
          </a:p>
        </p:txBody>
      </p:sp>
      <p:sp>
        <p:nvSpPr>
          <p:cNvPr id="5" name="Espace réservé du pied de page 4"/>
          <p:cNvSpPr>
            <a:spLocks noGrp="1"/>
          </p:cNvSpPr>
          <p:nvPr>
            <p:ph type="ftr" sz="quarter" idx="11"/>
          </p:nvPr>
        </p:nvSpPr>
        <p:spPr>
          <a:xfrm>
            <a:off x="1901953" y="6266688"/>
            <a:ext cx="2560319" cy="365125"/>
          </a:xfrm>
        </p:spPr>
        <p:txBody>
          <a:bodyPr/>
          <a:lstStyle>
            <a:lvl1pPr algn="l">
              <a:defRPr sz="1200">
                <a:latin typeface="Segoe UI Semibold" pitchFamily="34" charset="0"/>
              </a:defRPr>
            </a:lvl1pPr>
          </a:lstStyle>
          <a:p>
            <a:r>
              <a:rPr lang="fr-FR" dirty="0" smtClean="0"/>
              <a:t>│   COMPANY CONFIDENTIAL  </a:t>
            </a:r>
            <a:endParaRPr lang="en-CA" dirty="0"/>
          </a:p>
        </p:txBody>
      </p:sp>
      <p:sp>
        <p:nvSpPr>
          <p:cNvPr id="8" name="Espace réservé du texte 7"/>
          <p:cNvSpPr>
            <a:spLocks noGrp="1"/>
          </p:cNvSpPr>
          <p:nvPr>
            <p:ph type="body" sz="quarter" idx="13" hasCustomPrompt="1"/>
          </p:nvPr>
        </p:nvSpPr>
        <p:spPr>
          <a:xfrm>
            <a:off x="451105" y="2983711"/>
            <a:ext cx="6963463" cy="1219200"/>
          </a:xfrm>
        </p:spPr>
        <p:txBody>
          <a:bodyPr/>
          <a:lstStyle>
            <a:lvl1pPr marL="0" indent="0">
              <a:lnSpc>
                <a:spcPct val="110000"/>
              </a:lnSpc>
              <a:spcAft>
                <a:spcPts val="0"/>
              </a:spcAft>
              <a:buFont typeface="Arial"/>
              <a:buNone/>
              <a:defRPr sz="2133" cap="all">
                <a:solidFill>
                  <a:srgbClr val="717272"/>
                </a:solidFill>
                <a:latin typeface="Segoe UI Semibold" pitchFamily="34" charset="0"/>
                <a:cs typeface="Segoe UI Semibold" pitchFamily="34" charset="0"/>
              </a:defRPr>
            </a:lvl1pPr>
            <a:lvl2pPr marL="0" indent="0">
              <a:spcAft>
                <a:spcPts val="0"/>
              </a:spcAft>
              <a:buFont typeface="Arial"/>
              <a:buNone/>
              <a:defRPr sz="2133">
                <a:solidFill>
                  <a:srgbClr val="717272"/>
                </a:solidFill>
                <a:latin typeface="Segoe Semibold"/>
                <a:cs typeface="Segoe Semibold"/>
              </a:defRPr>
            </a:lvl2pPr>
            <a:lvl3pPr marL="0" indent="0">
              <a:spcAft>
                <a:spcPts val="0"/>
              </a:spcAft>
              <a:buNone/>
              <a:defRPr sz="2133">
                <a:solidFill>
                  <a:srgbClr val="717272"/>
                </a:solidFill>
                <a:latin typeface="Segoe Semibold"/>
                <a:cs typeface="Segoe Semibold"/>
              </a:defRPr>
            </a:lvl3pPr>
            <a:lvl4pPr marL="0" indent="0">
              <a:spcAft>
                <a:spcPts val="0"/>
              </a:spcAft>
              <a:buNone/>
              <a:defRPr sz="2133">
                <a:solidFill>
                  <a:srgbClr val="717272"/>
                </a:solidFill>
                <a:latin typeface="Segoe Semibold"/>
                <a:cs typeface="Segoe Semibold"/>
              </a:defRPr>
            </a:lvl4pPr>
            <a:lvl5pPr marL="0" indent="0">
              <a:spcAft>
                <a:spcPts val="0"/>
              </a:spcAft>
              <a:buNone/>
              <a:defRPr sz="2133">
                <a:solidFill>
                  <a:srgbClr val="717272"/>
                </a:solidFill>
                <a:latin typeface="Segoe Semibold"/>
                <a:cs typeface="Segoe Semibold"/>
              </a:defRPr>
            </a:lvl5pPr>
          </a:lstStyle>
          <a:p>
            <a:pPr lvl="0"/>
            <a:r>
              <a:rPr lang="en-CA" noProof="0" dirty="0" smtClean="0"/>
              <a:t>Click to add subtitle</a:t>
            </a:r>
          </a:p>
        </p:txBody>
      </p:sp>
      <p:sp>
        <p:nvSpPr>
          <p:cNvPr id="13" name="Espace réservé du texte 12"/>
          <p:cNvSpPr>
            <a:spLocks noGrp="1"/>
          </p:cNvSpPr>
          <p:nvPr>
            <p:ph type="body" sz="quarter" idx="14" hasCustomPrompt="1"/>
          </p:nvPr>
        </p:nvSpPr>
        <p:spPr>
          <a:xfrm>
            <a:off x="451105" y="5076740"/>
            <a:ext cx="5854700" cy="600075"/>
          </a:xfrm>
        </p:spPr>
        <p:txBody>
          <a:bodyPr anchor="t"/>
          <a:lstStyle>
            <a:lvl1pPr marL="0" indent="0" algn="l">
              <a:lnSpc>
                <a:spcPct val="90000"/>
              </a:lnSpc>
              <a:spcAft>
                <a:spcPts val="0"/>
              </a:spcAft>
              <a:buFont typeface="Arial"/>
              <a:buNone/>
              <a:defRPr b="0" i="0" cap="none" baseline="0">
                <a:solidFill>
                  <a:schemeClr val="tx2"/>
                </a:solidFill>
                <a:latin typeface="Segoe UI Semibold" pitchFamily="34" charset="0"/>
                <a:cs typeface="Segoe UI Semibold" pitchFamily="34" charset="0"/>
              </a:defRPr>
            </a:lvl1pPr>
            <a:lvl2pPr marL="0" indent="0" algn="l">
              <a:spcAft>
                <a:spcPts val="0"/>
              </a:spcAft>
              <a:buFont typeface="Arial"/>
              <a:buNone/>
              <a:defRPr b="0" i="0" cap="none">
                <a:solidFill>
                  <a:schemeClr val="accent3"/>
                </a:solidFill>
                <a:latin typeface="Segoe"/>
                <a:cs typeface="Segoe"/>
              </a:defRPr>
            </a:lvl2pPr>
            <a:lvl3pPr marL="0" indent="0" algn="l">
              <a:spcAft>
                <a:spcPts val="0"/>
              </a:spcAft>
              <a:buNone/>
              <a:defRPr b="0" i="0" cap="none">
                <a:solidFill>
                  <a:schemeClr val="accent3"/>
                </a:solidFill>
                <a:latin typeface="Segoe"/>
                <a:cs typeface="Segoe"/>
              </a:defRPr>
            </a:lvl3pPr>
            <a:lvl4pPr marL="0" indent="0" algn="l">
              <a:spcAft>
                <a:spcPts val="0"/>
              </a:spcAft>
              <a:buNone/>
              <a:defRPr b="0" i="0" cap="none">
                <a:solidFill>
                  <a:schemeClr val="accent3"/>
                </a:solidFill>
                <a:latin typeface="Segoe"/>
                <a:cs typeface="Segoe"/>
              </a:defRPr>
            </a:lvl4pPr>
            <a:lvl5pPr marL="0" indent="0" algn="l">
              <a:spcAft>
                <a:spcPts val="0"/>
              </a:spcAft>
              <a:buNone/>
              <a:defRPr b="0" i="0" cap="none">
                <a:solidFill>
                  <a:schemeClr val="accent3"/>
                </a:solidFill>
                <a:latin typeface="Segoe"/>
                <a:cs typeface="Segoe"/>
              </a:defRPr>
            </a:lvl5pPr>
          </a:lstStyle>
          <a:p>
            <a:pPr lvl="0"/>
            <a:r>
              <a:rPr lang="en-CA" noProof="0" dirty="0" smtClean="0"/>
              <a:t>Click to add subtitle</a:t>
            </a:r>
          </a:p>
        </p:txBody>
      </p:sp>
      <p:pic>
        <p:nvPicPr>
          <p:cNvPr id="12" name="Image 11" descr="Genetec.png"/>
          <p:cNvPicPr>
            <a:picLocks noChangeAspect="1"/>
          </p:cNvPicPr>
          <p:nvPr userDrawn="1"/>
        </p:nvPicPr>
        <p:blipFill>
          <a:blip r:embed="rId3"/>
          <a:stretch>
            <a:fillRect/>
          </a:stretch>
        </p:blipFill>
        <p:spPr>
          <a:xfrm>
            <a:off x="10563564" y="6346512"/>
            <a:ext cx="1046392" cy="202419"/>
          </a:xfrm>
          <a:prstGeom prst="rect">
            <a:avLst/>
          </a:prstGeom>
        </p:spPr>
      </p:pic>
      <p:sp>
        <p:nvSpPr>
          <p:cNvPr id="15" name="ZoneTexte 14"/>
          <p:cNvSpPr txBox="1"/>
          <p:nvPr userDrawn="1"/>
        </p:nvSpPr>
        <p:spPr>
          <a:xfrm>
            <a:off x="451105" y="6266688"/>
            <a:ext cx="1576287" cy="365760"/>
          </a:xfrm>
          <a:prstGeom prst="rect">
            <a:avLst/>
          </a:prstGeom>
          <a:noFill/>
        </p:spPr>
        <p:txBody>
          <a:bodyPr wrap="square" rtlCol="0" anchor="ctr">
            <a:noAutofit/>
          </a:bodyPr>
          <a:lstStyle/>
          <a:p>
            <a:pPr defTabSz="609585"/>
            <a:r>
              <a:rPr lang="en-CA" sz="1200" dirty="0">
                <a:solidFill>
                  <a:srgbClr val="717272"/>
                </a:solidFill>
                <a:latin typeface="Segoe UI Light"/>
                <a:cs typeface="Segoe Light"/>
              </a:rPr>
              <a:t>© </a:t>
            </a:r>
            <a:r>
              <a:rPr lang="en-CA" sz="1200" dirty="0" smtClean="0">
                <a:solidFill>
                  <a:srgbClr val="717272"/>
                </a:solidFill>
                <a:latin typeface="Segoe UI Light"/>
                <a:cs typeface="Segoe Light"/>
              </a:rPr>
              <a:t>2015 </a:t>
            </a:r>
            <a:r>
              <a:rPr lang="en-CA" sz="1200" dirty="0">
                <a:solidFill>
                  <a:srgbClr val="717272"/>
                </a:solidFill>
                <a:latin typeface="Segoe UI Light"/>
                <a:cs typeface="Segoe Light"/>
              </a:rPr>
              <a:t>Genetec Inc.</a:t>
            </a:r>
          </a:p>
        </p:txBody>
      </p:sp>
    </p:spTree>
    <p:extLst>
      <p:ext uri="{BB962C8B-B14F-4D97-AF65-F5344CB8AC3E}">
        <p14:creationId xmlns:p14="http://schemas.microsoft.com/office/powerpoint/2010/main" val="1669664010"/>
      </p:ext>
    </p:extLst>
  </p:cSld>
  <p:clrMapOvr>
    <a:masterClrMapping/>
  </p:clrMapOvr>
  <p:transition spd="slow">
    <p:pu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 1 colum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smtClean="0"/>
              <a:t>Click to edit Master title style</a:t>
            </a:r>
            <a:endParaRPr lang="en-CA" noProof="0" dirty="0"/>
          </a:p>
        </p:txBody>
      </p:sp>
      <p:sp>
        <p:nvSpPr>
          <p:cNvPr id="3" name="Espace réservé du contenu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4" name="Espace réservé de la date 3"/>
          <p:cNvSpPr>
            <a:spLocks noGrp="1"/>
          </p:cNvSpPr>
          <p:nvPr>
            <p:ph type="dt" sz="half" idx="10"/>
          </p:nvPr>
        </p:nvSpPr>
        <p:spPr/>
        <p:txBody>
          <a:bodyPr/>
          <a:lstStyle/>
          <a:p>
            <a:fld id="{D7E0B2A9-F569-FE43-8DD4-11A92E0723B2}" type="datetime1">
              <a:rPr lang="en-US" smtClean="0"/>
              <a:pPr/>
              <a:t>11/13/2015</a:t>
            </a:fld>
            <a:endParaRPr lang="en-CA" dirty="0"/>
          </a:p>
        </p:txBody>
      </p:sp>
      <p:sp>
        <p:nvSpPr>
          <p:cNvPr id="5" name="Espace réservé du pied de page 4"/>
          <p:cNvSpPr>
            <a:spLocks noGrp="1"/>
          </p:cNvSpPr>
          <p:nvPr>
            <p:ph type="ftr" sz="quarter" idx="11"/>
          </p:nvPr>
        </p:nvSpPr>
        <p:spPr/>
        <p:txBody>
          <a:bodyPr/>
          <a:lstStyle>
            <a:lvl1pPr>
              <a:defRPr sz="1200"/>
            </a:lvl1pPr>
          </a:lstStyle>
          <a:p>
            <a:r>
              <a:rPr lang="fr-FR" dirty="0" smtClean="0"/>
              <a:t>│   COMPANY CONFIDENTIAL  </a:t>
            </a:r>
            <a:endParaRPr lang="en-CA" sz="1067" dirty="0"/>
          </a:p>
        </p:txBody>
      </p:sp>
      <p:sp>
        <p:nvSpPr>
          <p:cNvPr id="6" name="Espace réservé du numéro de diapositive 5"/>
          <p:cNvSpPr>
            <a:spLocks noGrp="1"/>
          </p:cNvSpPr>
          <p:nvPr>
            <p:ph type="sldNum" sz="quarter" idx="12"/>
          </p:nvPr>
        </p:nvSpPr>
        <p:spPr/>
        <p:txBody>
          <a:bodyPr/>
          <a:lstStyle/>
          <a:p>
            <a:fld id="{0B6352C0-A9CA-B545-A438-FD1342207464}" type="slidenum">
              <a:rPr lang="en-CA" smtClean="0"/>
              <a:pPr/>
              <a:t>‹#›</a:t>
            </a:fld>
            <a:endParaRPr lang="en-CA" dirty="0"/>
          </a:p>
        </p:txBody>
      </p:sp>
    </p:spTree>
    <p:extLst>
      <p:ext uri="{BB962C8B-B14F-4D97-AF65-F5344CB8AC3E}">
        <p14:creationId xmlns:p14="http://schemas.microsoft.com/office/powerpoint/2010/main" val="3320805912"/>
      </p:ext>
    </p:extLst>
  </p:cSld>
  <p:clrMapOvr>
    <a:masterClrMapping/>
  </p:clrMapOvr>
  <p:transition spd="slow">
    <p:pu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smtClean="0"/>
              <a:t>Click to edit Master title style</a:t>
            </a:r>
            <a:endParaRPr lang="en-CA" noProof="0" dirty="0"/>
          </a:p>
        </p:txBody>
      </p:sp>
      <p:sp>
        <p:nvSpPr>
          <p:cNvPr id="3" name="Espace réservé du contenu 2"/>
          <p:cNvSpPr>
            <a:spLocks noGrp="1"/>
          </p:cNvSpPr>
          <p:nvPr>
            <p:ph idx="1"/>
          </p:nvPr>
        </p:nvSpPr>
        <p:spPr>
          <a:xfrm>
            <a:off x="446257" y="1600201"/>
            <a:ext cx="5486400" cy="441118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4" name="Espace réservé de la date 3"/>
          <p:cNvSpPr>
            <a:spLocks noGrp="1"/>
          </p:cNvSpPr>
          <p:nvPr>
            <p:ph type="dt" sz="half" idx="10"/>
          </p:nvPr>
        </p:nvSpPr>
        <p:spPr/>
        <p:txBody>
          <a:bodyPr/>
          <a:lstStyle/>
          <a:p>
            <a:fld id="{4FB9B303-50AA-A14A-B588-30B6AEE83675}" type="datetime1">
              <a:rPr lang="en-US" smtClean="0"/>
              <a:pPr/>
              <a:t>11/13/2015</a:t>
            </a:fld>
            <a:endParaRPr lang="en-CA" dirty="0"/>
          </a:p>
        </p:txBody>
      </p:sp>
      <p:sp>
        <p:nvSpPr>
          <p:cNvPr id="5" name="Espace réservé du pied de page 4"/>
          <p:cNvSpPr>
            <a:spLocks noGrp="1"/>
          </p:cNvSpPr>
          <p:nvPr>
            <p:ph type="ftr" sz="quarter" idx="11"/>
          </p:nvPr>
        </p:nvSpPr>
        <p:spPr/>
        <p:txBody>
          <a:bodyPr/>
          <a:lstStyle>
            <a:lvl1pPr>
              <a:defRPr sz="1200"/>
            </a:lvl1pPr>
          </a:lstStyle>
          <a:p>
            <a:r>
              <a:rPr lang="fr-FR" dirty="0" smtClean="0"/>
              <a:t>│   COMPANY CONFIDENTIAL  </a:t>
            </a:r>
            <a:endParaRPr lang="en-CA" sz="1067" dirty="0"/>
          </a:p>
        </p:txBody>
      </p:sp>
      <p:sp>
        <p:nvSpPr>
          <p:cNvPr id="6" name="Espace réservé du numéro de diapositive 5"/>
          <p:cNvSpPr>
            <a:spLocks noGrp="1"/>
          </p:cNvSpPr>
          <p:nvPr>
            <p:ph type="sldNum" sz="quarter" idx="12"/>
          </p:nvPr>
        </p:nvSpPr>
        <p:spPr/>
        <p:txBody>
          <a:bodyPr/>
          <a:lstStyle/>
          <a:p>
            <a:fld id="{0B6352C0-A9CA-B545-A438-FD1342207464}" type="slidenum">
              <a:rPr lang="en-CA" smtClean="0"/>
              <a:pPr/>
              <a:t>‹#›</a:t>
            </a:fld>
            <a:endParaRPr lang="en-CA" dirty="0"/>
          </a:p>
        </p:txBody>
      </p:sp>
      <p:sp>
        <p:nvSpPr>
          <p:cNvPr id="8" name="Espace réservé du contenu 7"/>
          <p:cNvSpPr>
            <a:spLocks noGrp="1"/>
          </p:cNvSpPr>
          <p:nvPr>
            <p:ph sz="quarter" idx="13"/>
          </p:nvPr>
        </p:nvSpPr>
        <p:spPr>
          <a:xfrm>
            <a:off x="6083808" y="1600200"/>
            <a:ext cx="5486400" cy="441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648548001"/>
      </p:ext>
    </p:extLst>
  </p:cSld>
  <p:clrMapOvr>
    <a:masterClrMapping/>
  </p:clrMapOvr>
  <p:transition spd="slow">
    <p:pu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1 column + Key Takeaways">
    <p:spTree>
      <p:nvGrpSpPr>
        <p:cNvPr id="1" name=""/>
        <p:cNvGrpSpPr/>
        <p:nvPr/>
      </p:nvGrpSpPr>
      <p:grpSpPr>
        <a:xfrm>
          <a:off x="0" y="0"/>
          <a:ext cx="0" cy="0"/>
          <a:chOff x="0" y="0"/>
          <a:chExt cx="0" cy="0"/>
        </a:xfrm>
      </p:grpSpPr>
      <p:sp>
        <p:nvSpPr>
          <p:cNvPr id="2" name="Titre 1"/>
          <p:cNvSpPr>
            <a:spLocks noGrp="1"/>
          </p:cNvSpPr>
          <p:nvPr>
            <p:ph type="title"/>
          </p:nvPr>
        </p:nvSpPr>
        <p:spPr>
          <a:xfrm>
            <a:off x="451104" y="245588"/>
            <a:ext cx="11142488" cy="1058333"/>
          </a:xfrm>
        </p:spPr>
        <p:txBody>
          <a:bodyPr/>
          <a:lstStyle/>
          <a:p>
            <a:r>
              <a:rPr lang="en-US" noProof="0" smtClean="0"/>
              <a:t>Click to edit Master title style</a:t>
            </a:r>
            <a:endParaRPr lang="en-CA" noProof="0" dirty="0"/>
          </a:p>
        </p:txBody>
      </p:sp>
      <p:sp>
        <p:nvSpPr>
          <p:cNvPr id="3" name="Espace réservé du contenu 2"/>
          <p:cNvSpPr>
            <a:spLocks noGrp="1"/>
          </p:cNvSpPr>
          <p:nvPr>
            <p:ph idx="1"/>
          </p:nvPr>
        </p:nvSpPr>
        <p:spPr>
          <a:xfrm>
            <a:off x="446257" y="1600201"/>
            <a:ext cx="7644384" cy="4411188"/>
          </a:xfrm>
        </p:spPr>
        <p:txBody>
          <a:bodyPr/>
          <a:lstStyle>
            <a:lvl1pPr>
              <a:spcBef>
                <a:spcPts val="1333"/>
              </a:spcBef>
              <a:spcAft>
                <a:spcPts val="533"/>
              </a:spcAft>
              <a:defRPr/>
            </a:lvl1pPr>
            <a:lvl2pPr>
              <a:defRPr sz="1867"/>
            </a:lvl2pPr>
            <a:lvl3pPr>
              <a:defRPr sz="1867"/>
            </a:lvl3pPr>
            <a:lvl4pPr>
              <a:defRPr sz="1867"/>
            </a:lvl4pPr>
            <a:lvl5pPr>
              <a:defRPr sz="16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4" name="Espace réservé de la date 3"/>
          <p:cNvSpPr>
            <a:spLocks noGrp="1"/>
          </p:cNvSpPr>
          <p:nvPr>
            <p:ph type="dt" sz="half" idx="10"/>
          </p:nvPr>
        </p:nvSpPr>
        <p:spPr/>
        <p:txBody>
          <a:bodyPr/>
          <a:lstStyle/>
          <a:p>
            <a:fld id="{44F1CF17-D884-414A-80ED-0AF36ECB1B5C}" type="datetime1">
              <a:rPr lang="en-US" smtClean="0"/>
              <a:pPr/>
              <a:t>11/13/2015</a:t>
            </a:fld>
            <a:endParaRPr lang="en-CA" dirty="0"/>
          </a:p>
        </p:txBody>
      </p:sp>
      <p:sp>
        <p:nvSpPr>
          <p:cNvPr id="5" name="Espace réservé du pied de page 4"/>
          <p:cNvSpPr>
            <a:spLocks noGrp="1"/>
          </p:cNvSpPr>
          <p:nvPr>
            <p:ph type="ftr" sz="quarter" idx="11"/>
          </p:nvPr>
        </p:nvSpPr>
        <p:spPr/>
        <p:txBody>
          <a:bodyPr/>
          <a:lstStyle>
            <a:lvl1pPr>
              <a:defRPr sz="1200"/>
            </a:lvl1pPr>
          </a:lstStyle>
          <a:p>
            <a:r>
              <a:rPr lang="fr-FR" dirty="0" smtClean="0"/>
              <a:t>│   COMPANY CONFIDENTIAL  </a:t>
            </a:r>
            <a:endParaRPr lang="en-CA" sz="1067" dirty="0"/>
          </a:p>
        </p:txBody>
      </p:sp>
      <p:sp>
        <p:nvSpPr>
          <p:cNvPr id="6" name="Espace réservé du numéro de diapositive 5"/>
          <p:cNvSpPr>
            <a:spLocks noGrp="1"/>
          </p:cNvSpPr>
          <p:nvPr>
            <p:ph type="sldNum" sz="quarter" idx="12"/>
          </p:nvPr>
        </p:nvSpPr>
        <p:spPr/>
        <p:txBody>
          <a:bodyPr/>
          <a:lstStyle/>
          <a:p>
            <a:fld id="{0B6352C0-A9CA-B545-A438-FD1342207464}" type="slidenum">
              <a:rPr lang="en-CA" smtClean="0"/>
              <a:pPr/>
              <a:t>‹#›</a:t>
            </a:fld>
            <a:endParaRPr lang="en-CA" dirty="0"/>
          </a:p>
        </p:txBody>
      </p:sp>
      <p:sp>
        <p:nvSpPr>
          <p:cNvPr id="8" name="Espace réservé du contenu 7"/>
          <p:cNvSpPr>
            <a:spLocks noGrp="1"/>
          </p:cNvSpPr>
          <p:nvPr>
            <p:ph sz="quarter" idx="13"/>
          </p:nvPr>
        </p:nvSpPr>
        <p:spPr>
          <a:xfrm>
            <a:off x="8228600" y="1600200"/>
            <a:ext cx="3364992" cy="4413504"/>
          </a:xfrm>
        </p:spPr>
        <p:txBody>
          <a:bodyPr/>
          <a:lstStyle>
            <a:lvl1pPr>
              <a:spcBef>
                <a:spcPts val="533"/>
              </a:spcBef>
              <a:spcAft>
                <a:spcPts val="533"/>
              </a:spcAft>
              <a:defRPr b="0">
                <a:latin typeface="+mj-lt"/>
              </a:defRPr>
            </a:lvl1pPr>
            <a:lvl2pPr>
              <a:defRPr sz="1867"/>
            </a:lvl2pPr>
            <a:lvl3pPr>
              <a:defRPr sz="1867"/>
            </a:lvl3pPr>
            <a:lvl4pPr>
              <a:defRPr sz="1867"/>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1841098324"/>
      </p:ext>
    </p:extLst>
  </p:cSld>
  <p:clrMapOvr>
    <a:masterClrMapping/>
  </p:clrMapOvr>
  <p:transition spd="slow">
    <p:pu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1 column + picture (right)">
    <p:spTree>
      <p:nvGrpSpPr>
        <p:cNvPr id="1" name=""/>
        <p:cNvGrpSpPr/>
        <p:nvPr/>
      </p:nvGrpSpPr>
      <p:grpSpPr>
        <a:xfrm>
          <a:off x="0" y="0"/>
          <a:ext cx="0" cy="0"/>
          <a:chOff x="0" y="0"/>
          <a:chExt cx="0" cy="0"/>
        </a:xfrm>
      </p:grpSpPr>
      <p:sp>
        <p:nvSpPr>
          <p:cNvPr id="2" name="Titre 1"/>
          <p:cNvSpPr>
            <a:spLocks noGrp="1"/>
          </p:cNvSpPr>
          <p:nvPr>
            <p:ph type="title"/>
          </p:nvPr>
        </p:nvSpPr>
        <p:spPr>
          <a:xfrm>
            <a:off x="451104" y="245588"/>
            <a:ext cx="11142488" cy="1058333"/>
          </a:xfrm>
        </p:spPr>
        <p:txBody>
          <a:bodyPr/>
          <a:lstStyle/>
          <a:p>
            <a:r>
              <a:rPr lang="en-US" noProof="0" smtClean="0"/>
              <a:t>Click to edit Master title style</a:t>
            </a:r>
            <a:endParaRPr lang="en-CA" noProof="0" dirty="0"/>
          </a:p>
        </p:txBody>
      </p:sp>
      <p:sp>
        <p:nvSpPr>
          <p:cNvPr id="3" name="Espace réservé du contenu 2"/>
          <p:cNvSpPr>
            <a:spLocks noGrp="1"/>
          </p:cNvSpPr>
          <p:nvPr>
            <p:ph idx="1"/>
          </p:nvPr>
        </p:nvSpPr>
        <p:spPr>
          <a:xfrm>
            <a:off x="446257" y="1600201"/>
            <a:ext cx="5486400" cy="4411188"/>
          </a:xfrm>
        </p:spPr>
        <p:txBody>
          <a:bodyPr/>
          <a:lstStyle>
            <a:lvl1pPr>
              <a:spcBef>
                <a:spcPts val="1333"/>
              </a:spcBef>
              <a:spcAft>
                <a:spcPts val="533"/>
              </a:spcAft>
              <a:defRPr/>
            </a:lvl1pPr>
            <a:lvl2pPr>
              <a:defRPr sz="2133"/>
            </a:lvl2pPr>
            <a:lvl3pPr>
              <a:defRPr sz="2133"/>
            </a:lvl3pPr>
            <a:lvl4pPr>
              <a:defRPr sz="2133"/>
            </a:lvl4pPr>
            <a:lvl5pPr>
              <a:defRPr sz="1867"/>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4" name="Espace réservé de la date 3"/>
          <p:cNvSpPr>
            <a:spLocks noGrp="1"/>
          </p:cNvSpPr>
          <p:nvPr>
            <p:ph type="dt" sz="half" idx="10"/>
          </p:nvPr>
        </p:nvSpPr>
        <p:spPr/>
        <p:txBody>
          <a:bodyPr/>
          <a:lstStyle/>
          <a:p>
            <a:fld id="{2F1C03E8-4CC6-F54F-85D1-7C68A5775650}" type="datetime1">
              <a:rPr lang="en-US" smtClean="0"/>
              <a:pPr/>
              <a:t>11/13/2015</a:t>
            </a:fld>
            <a:endParaRPr lang="en-CA" dirty="0"/>
          </a:p>
        </p:txBody>
      </p:sp>
      <p:sp>
        <p:nvSpPr>
          <p:cNvPr id="5" name="Espace réservé du pied de page 4"/>
          <p:cNvSpPr>
            <a:spLocks noGrp="1"/>
          </p:cNvSpPr>
          <p:nvPr>
            <p:ph type="ftr" sz="quarter" idx="11"/>
          </p:nvPr>
        </p:nvSpPr>
        <p:spPr/>
        <p:txBody>
          <a:bodyPr/>
          <a:lstStyle>
            <a:lvl1pPr>
              <a:defRPr sz="1200"/>
            </a:lvl1pPr>
          </a:lstStyle>
          <a:p>
            <a:r>
              <a:rPr lang="fr-FR" dirty="0" smtClean="0"/>
              <a:t>│   COMPANY CONFIDENTIAL  </a:t>
            </a:r>
            <a:endParaRPr lang="en-CA" sz="1067" dirty="0"/>
          </a:p>
        </p:txBody>
      </p:sp>
      <p:sp>
        <p:nvSpPr>
          <p:cNvPr id="6" name="Espace réservé du numéro de diapositive 5"/>
          <p:cNvSpPr>
            <a:spLocks noGrp="1"/>
          </p:cNvSpPr>
          <p:nvPr>
            <p:ph type="sldNum" sz="quarter" idx="12"/>
          </p:nvPr>
        </p:nvSpPr>
        <p:spPr/>
        <p:txBody>
          <a:bodyPr/>
          <a:lstStyle/>
          <a:p>
            <a:fld id="{0B6352C0-A9CA-B545-A438-FD1342207464}" type="slidenum">
              <a:rPr lang="en-CA" smtClean="0"/>
              <a:pPr/>
              <a:t>‹#›</a:t>
            </a:fld>
            <a:endParaRPr lang="en-CA" dirty="0"/>
          </a:p>
        </p:txBody>
      </p:sp>
      <p:sp>
        <p:nvSpPr>
          <p:cNvPr id="10" name="Espace réservé pour une image  9"/>
          <p:cNvSpPr>
            <a:spLocks noGrp="1"/>
          </p:cNvSpPr>
          <p:nvPr>
            <p:ph type="pic" sz="quarter" idx="13"/>
          </p:nvPr>
        </p:nvSpPr>
        <p:spPr>
          <a:xfrm>
            <a:off x="6352032" y="1742049"/>
            <a:ext cx="5218176" cy="3023616"/>
          </a:xfrm>
        </p:spPr>
        <p:txBody>
          <a:bodyPr/>
          <a:lstStyle/>
          <a:p>
            <a:r>
              <a:rPr lang="en-US" dirty="0" smtClean="0"/>
              <a:t>Click icon to add picture</a:t>
            </a:r>
            <a:endParaRPr lang="en-CA" dirty="0"/>
          </a:p>
        </p:txBody>
      </p:sp>
    </p:spTree>
    <p:extLst>
      <p:ext uri="{BB962C8B-B14F-4D97-AF65-F5344CB8AC3E}">
        <p14:creationId xmlns:p14="http://schemas.microsoft.com/office/powerpoint/2010/main" val="3546156200"/>
      </p:ext>
    </p:extLst>
  </p:cSld>
  <p:clrMapOvr>
    <a:masterClrMapping/>
  </p:clrMapOvr>
  <p:transition spd="slow">
    <p:pu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1 column + picture (left)">
    <p:spTree>
      <p:nvGrpSpPr>
        <p:cNvPr id="1" name=""/>
        <p:cNvGrpSpPr/>
        <p:nvPr/>
      </p:nvGrpSpPr>
      <p:grpSpPr>
        <a:xfrm>
          <a:off x="0" y="0"/>
          <a:ext cx="0" cy="0"/>
          <a:chOff x="0" y="0"/>
          <a:chExt cx="0" cy="0"/>
        </a:xfrm>
      </p:grpSpPr>
      <p:sp>
        <p:nvSpPr>
          <p:cNvPr id="2" name="Titre 1"/>
          <p:cNvSpPr>
            <a:spLocks noGrp="1"/>
          </p:cNvSpPr>
          <p:nvPr>
            <p:ph type="title"/>
          </p:nvPr>
        </p:nvSpPr>
        <p:spPr>
          <a:xfrm>
            <a:off x="451104" y="245588"/>
            <a:ext cx="11142488" cy="1058333"/>
          </a:xfrm>
        </p:spPr>
        <p:txBody>
          <a:bodyPr/>
          <a:lstStyle/>
          <a:p>
            <a:r>
              <a:rPr lang="en-US" noProof="0" smtClean="0"/>
              <a:t>Click to edit Master title style</a:t>
            </a:r>
            <a:endParaRPr lang="en-CA" noProof="0" dirty="0"/>
          </a:p>
        </p:txBody>
      </p:sp>
      <p:sp>
        <p:nvSpPr>
          <p:cNvPr id="3" name="Espace réservé du contenu 2"/>
          <p:cNvSpPr>
            <a:spLocks noGrp="1"/>
          </p:cNvSpPr>
          <p:nvPr>
            <p:ph idx="1"/>
          </p:nvPr>
        </p:nvSpPr>
        <p:spPr>
          <a:xfrm>
            <a:off x="6107192" y="1600201"/>
            <a:ext cx="5486400" cy="4411188"/>
          </a:xfrm>
        </p:spPr>
        <p:txBody>
          <a:bodyPr/>
          <a:lstStyle>
            <a:lvl1pPr>
              <a:spcBef>
                <a:spcPts val="1333"/>
              </a:spcBef>
              <a:spcAft>
                <a:spcPts val="533"/>
              </a:spcAft>
              <a:defRPr/>
            </a:lvl1pPr>
            <a:lvl2pPr>
              <a:defRPr sz="2133"/>
            </a:lvl2pPr>
            <a:lvl3pPr>
              <a:defRPr sz="2133"/>
            </a:lvl3pPr>
            <a:lvl4pPr>
              <a:defRPr sz="2133"/>
            </a:lvl4pPr>
            <a:lvl5pPr>
              <a:defRPr sz="1867"/>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4" name="Espace réservé de la date 3"/>
          <p:cNvSpPr>
            <a:spLocks noGrp="1"/>
          </p:cNvSpPr>
          <p:nvPr>
            <p:ph type="dt" sz="half" idx="10"/>
          </p:nvPr>
        </p:nvSpPr>
        <p:spPr/>
        <p:txBody>
          <a:bodyPr/>
          <a:lstStyle/>
          <a:p>
            <a:fld id="{CA38523C-B8FC-DE41-B8C6-59F2CE5786DD}" type="datetime1">
              <a:rPr lang="en-US" smtClean="0"/>
              <a:pPr/>
              <a:t>11/13/2015</a:t>
            </a:fld>
            <a:endParaRPr lang="en-CA" dirty="0"/>
          </a:p>
        </p:txBody>
      </p:sp>
      <p:sp>
        <p:nvSpPr>
          <p:cNvPr id="5" name="Espace réservé du pied de page 4"/>
          <p:cNvSpPr>
            <a:spLocks noGrp="1"/>
          </p:cNvSpPr>
          <p:nvPr>
            <p:ph type="ftr" sz="quarter" idx="11"/>
          </p:nvPr>
        </p:nvSpPr>
        <p:spPr/>
        <p:txBody>
          <a:bodyPr/>
          <a:lstStyle>
            <a:lvl1pPr>
              <a:defRPr sz="1200"/>
            </a:lvl1pPr>
          </a:lstStyle>
          <a:p>
            <a:r>
              <a:rPr lang="fr-FR" dirty="0" smtClean="0"/>
              <a:t>│   COMPANY CONFIDENTIAL  </a:t>
            </a:r>
            <a:endParaRPr lang="en-CA" sz="1067" dirty="0"/>
          </a:p>
        </p:txBody>
      </p:sp>
      <p:sp>
        <p:nvSpPr>
          <p:cNvPr id="6" name="Espace réservé du numéro de diapositive 5"/>
          <p:cNvSpPr>
            <a:spLocks noGrp="1"/>
          </p:cNvSpPr>
          <p:nvPr>
            <p:ph type="sldNum" sz="quarter" idx="12"/>
          </p:nvPr>
        </p:nvSpPr>
        <p:spPr/>
        <p:txBody>
          <a:bodyPr/>
          <a:lstStyle/>
          <a:p>
            <a:fld id="{0B6352C0-A9CA-B545-A438-FD1342207464}" type="slidenum">
              <a:rPr lang="en-CA" smtClean="0"/>
              <a:pPr/>
              <a:t>‹#›</a:t>
            </a:fld>
            <a:endParaRPr lang="en-CA" dirty="0"/>
          </a:p>
        </p:txBody>
      </p:sp>
      <p:sp>
        <p:nvSpPr>
          <p:cNvPr id="10" name="Espace réservé pour une image  9"/>
          <p:cNvSpPr>
            <a:spLocks noGrp="1"/>
          </p:cNvSpPr>
          <p:nvPr>
            <p:ph type="pic" sz="quarter" idx="13"/>
          </p:nvPr>
        </p:nvSpPr>
        <p:spPr>
          <a:xfrm>
            <a:off x="585216" y="1742049"/>
            <a:ext cx="5218176" cy="3023616"/>
          </a:xfrm>
        </p:spPr>
        <p:txBody>
          <a:bodyPr/>
          <a:lstStyle/>
          <a:p>
            <a:r>
              <a:rPr lang="en-US" dirty="0" smtClean="0"/>
              <a:t>Click icon to add picture</a:t>
            </a:r>
            <a:endParaRPr lang="en-CA" dirty="0"/>
          </a:p>
        </p:txBody>
      </p:sp>
    </p:spTree>
    <p:extLst>
      <p:ext uri="{BB962C8B-B14F-4D97-AF65-F5344CB8AC3E}">
        <p14:creationId xmlns:p14="http://schemas.microsoft.com/office/powerpoint/2010/main" val="3350953084"/>
      </p:ext>
    </p:extLst>
  </p:cSld>
  <p:clrMapOvr>
    <a:masterClrMapping/>
  </p:clrMapOvr>
  <p:transition spd="slow">
    <p:pu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Divider - title + cop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1104" y="1254125"/>
            <a:ext cx="10540293" cy="1362075"/>
          </a:xfrm>
        </p:spPr>
        <p:txBody>
          <a:bodyPr anchor="b"/>
          <a:lstStyle>
            <a:lvl1pPr algn="l">
              <a:lnSpc>
                <a:spcPct val="85000"/>
              </a:lnSpc>
              <a:defRPr sz="5333" b="0" cap="all"/>
            </a:lvl1pPr>
          </a:lstStyle>
          <a:p>
            <a:r>
              <a:rPr lang="en-US" noProof="0" smtClean="0"/>
              <a:t>Click to edit Master title style</a:t>
            </a:r>
            <a:endParaRPr lang="en-CA" noProof="0" dirty="0"/>
          </a:p>
        </p:txBody>
      </p:sp>
      <p:sp>
        <p:nvSpPr>
          <p:cNvPr id="3" name="Espace réservé du texte 2"/>
          <p:cNvSpPr>
            <a:spLocks noGrp="1"/>
          </p:cNvSpPr>
          <p:nvPr>
            <p:ph type="body" idx="1"/>
          </p:nvPr>
        </p:nvSpPr>
        <p:spPr>
          <a:xfrm>
            <a:off x="451104" y="2778051"/>
            <a:ext cx="10540293" cy="872067"/>
          </a:xfrm>
        </p:spPr>
        <p:txBody>
          <a:bodyPr anchor="t"/>
          <a:lstStyle>
            <a:lvl1pPr marL="0" indent="0" algn="l">
              <a:buNone/>
              <a:defRPr sz="2133">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noProof="0" smtClean="0"/>
              <a:t>Click to edit Master text styles</a:t>
            </a:r>
          </a:p>
        </p:txBody>
      </p:sp>
      <p:sp>
        <p:nvSpPr>
          <p:cNvPr id="4" name="Espace réservé de la date 3"/>
          <p:cNvSpPr>
            <a:spLocks noGrp="1"/>
          </p:cNvSpPr>
          <p:nvPr>
            <p:ph type="dt" sz="half" idx="10"/>
          </p:nvPr>
        </p:nvSpPr>
        <p:spPr/>
        <p:txBody>
          <a:bodyPr/>
          <a:lstStyle/>
          <a:p>
            <a:fld id="{4400BD11-698E-2048-A300-994038191D42}" type="datetime1">
              <a:rPr lang="en-US" smtClean="0"/>
              <a:pPr/>
              <a:t>11/13/2015</a:t>
            </a:fld>
            <a:endParaRPr lang="en-CA" dirty="0"/>
          </a:p>
        </p:txBody>
      </p:sp>
      <p:sp>
        <p:nvSpPr>
          <p:cNvPr id="8" name="Espace réservé du numéro de diapositive 7"/>
          <p:cNvSpPr>
            <a:spLocks noGrp="1"/>
          </p:cNvSpPr>
          <p:nvPr>
            <p:ph type="sldNum" sz="quarter" idx="12"/>
          </p:nvPr>
        </p:nvSpPr>
        <p:spPr/>
        <p:txBody>
          <a:bodyPr/>
          <a:lstStyle/>
          <a:p>
            <a:fld id="{0B6352C0-A9CA-B545-A438-FD1342207464}" type="slidenum">
              <a:rPr lang="en-CA" smtClean="0"/>
              <a:pPr/>
              <a:t>‹#›</a:t>
            </a:fld>
            <a:endParaRPr lang="en-CA" dirty="0"/>
          </a:p>
        </p:txBody>
      </p:sp>
      <p:pic>
        <p:nvPicPr>
          <p:cNvPr id="11" name="Image 10" descr="Genetec.png"/>
          <p:cNvPicPr>
            <a:picLocks noChangeAspect="1"/>
          </p:cNvPicPr>
          <p:nvPr userDrawn="1"/>
        </p:nvPicPr>
        <p:blipFill>
          <a:blip r:embed="rId3"/>
          <a:stretch>
            <a:fillRect/>
          </a:stretch>
        </p:blipFill>
        <p:spPr>
          <a:xfrm>
            <a:off x="10563564" y="6346512"/>
            <a:ext cx="1046392" cy="202419"/>
          </a:xfrm>
          <a:prstGeom prst="rect">
            <a:avLst/>
          </a:prstGeom>
        </p:spPr>
      </p:pic>
      <p:sp>
        <p:nvSpPr>
          <p:cNvPr id="19" name="Espace réservé du pied de page 18"/>
          <p:cNvSpPr>
            <a:spLocks noGrp="1"/>
          </p:cNvSpPr>
          <p:nvPr>
            <p:ph type="ftr" sz="quarter" idx="13"/>
          </p:nvPr>
        </p:nvSpPr>
        <p:spPr/>
        <p:txBody>
          <a:bodyPr/>
          <a:lstStyle>
            <a:lvl1pPr>
              <a:defRPr sz="1200"/>
            </a:lvl1pPr>
          </a:lstStyle>
          <a:p>
            <a:r>
              <a:rPr lang="fr-FR" dirty="0" smtClean="0"/>
              <a:t>│   COMPANY CONFIDENTIAL  </a:t>
            </a:r>
            <a:endParaRPr lang="en-CA" sz="1067" dirty="0"/>
          </a:p>
        </p:txBody>
      </p:sp>
      <p:sp>
        <p:nvSpPr>
          <p:cNvPr id="12" name="ZoneTexte 8"/>
          <p:cNvSpPr txBox="1"/>
          <p:nvPr userDrawn="1"/>
        </p:nvSpPr>
        <p:spPr>
          <a:xfrm>
            <a:off x="795887" y="6264841"/>
            <a:ext cx="2004007" cy="365760"/>
          </a:xfrm>
          <a:prstGeom prst="rect">
            <a:avLst/>
          </a:prstGeom>
          <a:noFill/>
        </p:spPr>
        <p:txBody>
          <a:bodyPr wrap="square" rtlCol="0" anchor="ctr">
            <a:noAutofit/>
          </a:bodyPr>
          <a:lstStyle/>
          <a:p>
            <a:pPr defTabSz="609585"/>
            <a:r>
              <a:rPr lang="fr-FR" sz="1200" b="1" cap="all" dirty="0">
                <a:solidFill>
                  <a:srgbClr val="717272"/>
                </a:solidFill>
                <a:latin typeface="Segoe UI Semibold" pitchFamily="34" charset="0"/>
                <a:cs typeface="Segoe UI Semibold" pitchFamily="34" charset="0"/>
              </a:rPr>
              <a:t>│</a:t>
            </a:r>
            <a:r>
              <a:rPr lang="en-CA" sz="1200" dirty="0">
                <a:solidFill>
                  <a:srgbClr val="717272"/>
                </a:solidFill>
              </a:rPr>
              <a:t>   </a:t>
            </a:r>
            <a:r>
              <a:rPr lang="en-CA" sz="1200" dirty="0">
                <a:solidFill>
                  <a:srgbClr val="717272"/>
                </a:solidFill>
                <a:latin typeface="Segoe UI Light"/>
                <a:cs typeface="Segoe Light"/>
              </a:rPr>
              <a:t>© </a:t>
            </a:r>
            <a:r>
              <a:rPr lang="en-CA" sz="1200" dirty="0" smtClean="0">
                <a:solidFill>
                  <a:srgbClr val="717272"/>
                </a:solidFill>
                <a:latin typeface="Segoe UI Light"/>
                <a:cs typeface="Segoe Light"/>
              </a:rPr>
              <a:t>2015 </a:t>
            </a:r>
            <a:r>
              <a:rPr lang="en-CA" sz="1200" dirty="0">
                <a:solidFill>
                  <a:srgbClr val="717272"/>
                </a:solidFill>
                <a:latin typeface="Segoe UI Light"/>
                <a:cs typeface="Segoe Light"/>
              </a:rPr>
              <a:t>Genetec Inc.</a:t>
            </a:r>
          </a:p>
        </p:txBody>
      </p:sp>
    </p:spTree>
    <p:extLst>
      <p:ext uri="{BB962C8B-B14F-4D97-AF65-F5344CB8AC3E}">
        <p14:creationId xmlns:p14="http://schemas.microsoft.com/office/powerpoint/2010/main" val="2484593672"/>
      </p:ext>
    </p:extLst>
  </p:cSld>
  <p:clrMapOvr>
    <a:masterClrMapping/>
  </p:clrMapOvr>
  <p:transition spd="slow">
    <p:pu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Closing or Divider Slide - title + sub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1104" y="429837"/>
            <a:ext cx="10540293" cy="1566335"/>
          </a:xfrm>
        </p:spPr>
        <p:txBody>
          <a:bodyPr anchor="b"/>
          <a:lstStyle>
            <a:lvl1pPr algn="l">
              <a:lnSpc>
                <a:spcPct val="85000"/>
              </a:lnSpc>
              <a:defRPr sz="5333" b="0" cap="all">
                <a:solidFill>
                  <a:srgbClr val="00A2D8"/>
                </a:solidFill>
              </a:defRPr>
            </a:lvl1pPr>
          </a:lstStyle>
          <a:p>
            <a:r>
              <a:rPr lang="en-US" noProof="0" smtClean="0"/>
              <a:t>Click to edit Master title style</a:t>
            </a:r>
            <a:endParaRPr lang="en-CA" noProof="0" dirty="0"/>
          </a:p>
        </p:txBody>
      </p:sp>
      <p:sp>
        <p:nvSpPr>
          <p:cNvPr id="3" name="Espace réservé du texte 2"/>
          <p:cNvSpPr>
            <a:spLocks noGrp="1"/>
          </p:cNvSpPr>
          <p:nvPr>
            <p:ph type="body" idx="1"/>
          </p:nvPr>
        </p:nvSpPr>
        <p:spPr>
          <a:xfrm>
            <a:off x="451104" y="2095501"/>
            <a:ext cx="10540293" cy="1638300"/>
          </a:xfrm>
        </p:spPr>
        <p:txBody>
          <a:bodyPr anchor="t"/>
          <a:lstStyle>
            <a:lvl1pPr marL="0" indent="0" algn="l">
              <a:lnSpc>
                <a:spcPct val="85000"/>
              </a:lnSpc>
              <a:spcBef>
                <a:spcPts val="0"/>
              </a:spcBef>
              <a:spcAft>
                <a:spcPts val="0"/>
              </a:spcAft>
              <a:buNone/>
              <a:defRPr sz="4267" b="0" cap="all">
                <a:solidFill>
                  <a:schemeClr val="accent6"/>
                </a:solidFill>
                <a:latin typeface="+mj-lt"/>
                <a:cs typeface="Segoe Ligh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noProof="0" smtClean="0"/>
              <a:t>Click to edit Master text styles</a:t>
            </a:r>
          </a:p>
        </p:txBody>
      </p:sp>
      <p:sp>
        <p:nvSpPr>
          <p:cNvPr id="4" name="Espace réservé de la date 3"/>
          <p:cNvSpPr>
            <a:spLocks noGrp="1"/>
          </p:cNvSpPr>
          <p:nvPr>
            <p:ph type="dt" sz="half" idx="10"/>
          </p:nvPr>
        </p:nvSpPr>
        <p:spPr/>
        <p:txBody>
          <a:bodyPr/>
          <a:lstStyle/>
          <a:p>
            <a:fld id="{97CE5089-F1AB-DE40-8F81-AE08E75CEF81}" type="datetime1">
              <a:rPr lang="en-US" smtClean="0"/>
              <a:pPr/>
              <a:t>11/13/2015</a:t>
            </a:fld>
            <a:endParaRPr lang="en-CA" dirty="0"/>
          </a:p>
        </p:txBody>
      </p:sp>
      <p:sp>
        <p:nvSpPr>
          <p:cNvPr id="8" name="Espace réservé du numéro de diapositive 7"/>
          <p:cNvSpPr>
            <a:spLocks noGrp="1"/>
          </p:cNvSpPr>
          <p:nvPr>
            <p:ph type="sldNum" sz="quarter" idx="12"/>
          </p:nvPr>
        </p:nvSpPr>
        <p:spPr/>
        <p:txBody>
          <a:bodyPr/>
          <a:lstStyle/>
          <a:p>
            <a:fld id="{0B6352C0-A9CA-B545-A438-FD1342207464}" type="slidenum">
              <a:rPr lang="en-CA" smtClean="0"/>
              <a:pPr/>
              <a:t>‹#›</a:t>
            </a:fld>
            <a:endParaRPr lang="en-CA" dirty="0"/>
          </a:p>
        </p:txBody>
      </p:sp>
      <p:pic>
        <p:nvPicPr>
          <p:cNvPr id="15" name="Image 14" descr="Genetec.png"/>
          <p:cNvPicPr>
            <a:picLocks noChangeAspect="1"/>
          </p:cNvPicPr>
          <p:nvPr userDrawn="1"/>
        </p:nvPicPr>
        <p:blipFill>
          <a:blip r:embed="rId3"/>
          <a:stretch>
            <a:fillRect/>
          </a:stretch>
        </p:blipFill>
        <p:spPr>
          <a:xfrm>
            <a:off x="10563564" y="6346512"/>
            <a:ext cx="1046392" cy="202419"/>
          </a:xfrm>
          <a:prstGeom prst="rect">
            <a:avLst/>
          </a:prstGeom>
        </p:spPr>
      </p:pic>
      <p:sp>
        <p:nvSpPr>
          <p:cNvPr id="20" name="Espace réservé du pied de page 19"/>
          <p:cNvSpPr>
            <a:spLocks noGrp="1"/>
          </p:cNvSpPr>
          <p:nvPr>
            <p:ph type="ftr" sz="quarter" idx="13"/>
          </p:nvPr>
        </p:nvSpPr>
        <p:spPr/>
        <p:txBody>
          <a:bodyPr/>
          <a:lstStyle>
            <a:lvl1pPr>
              <a:defRPr sz="1200"/>
            </a:lvl1pPr>
          </a:lstStyle>
          <a:p>
            <a:r>
              <a:rPr lang="fr-FR" dirty="0" smtClean="0"/>
              <a:t>│   COMPANY CONFIDENTIAL  </a:t>
            </a:r>
            <a:endParaRPr lang="en-CA" sz="1067" dirty="0"/>
          </a:p>
        </p:txBody>
      </p:sp>
      <p:sp>
        <p:nvSpPr>
          <p:cNvPr id="10" name="ZoneTexte 8"/>
          <p:cNvSpPr txBox="1"/>
          <p:nvPr userDrawn="1"/>
        </p:nvSpPr>
        <p:spPr>
          <a:xfrm>
            <a:off x="795887" y="6264841"/>
            <a:ext cx="2004007" cy="365760"/>
          </a:xfrm>
          <a:prstGeom prst="rect">
            <a:avLst/>
          </a:prstGeom>
          <a:noFill/>
        </p:spPr>
        <p:txBody>
          <a:bodyPr wrap="square" rtlCol="0" anchor="ctr">
            <a:noAutofit/>
          </a:bodyPr>
          <a:lstStyle/>
          <a:p>
            <a:pPr defTabSz="609585"/>
            <a:r>
              <a:rPr lang="fr-FR" sz="1200" b="1" cap="all" dirty="0">
                <a:solidFill>
                  <a:srgbClr val="717272"/>
                </a:solidFill>
                <a:latin typeface="Segoe UI Semibold" pitchFamily="34" charset="0"/>
                <a:cs typeface="Segoe UI Semibold" pitchFamily="34" charset="0"/>
              </a:rPr>
              <a:t>│</a:t>
            </a:r>
            <a:r>
              <a:rPr lang="en-CA" sz="1200" dirty="0">
                <a:solidFill>
                  <a:srgbClr val="717272"/>
                </a:solidFill>
              </a:rPr>
              <a:t>   </a:t>
            </a:r>
            <a:r>
              <a:rPr lang="en-CA" sz="1200" dirty="0">
                <a:solidFill>
                  <a:srgbClr val="717272"/>
                </a:solidFill>
                <a:latin typeface="Segoe UI Light"/>
                <a:cs typeface="Segoe Light"/>
              </a:rPr>
              <a:t>© </a:t>
            </a:r>
            <a:r>
              <a:rPr lang="en-CA" sz="1200" dirty="0" smtClean="0">
                <a:solidFill>
                  <a:srgbClr val="717272"/>
                </a:solidFill>
                <a:latin typeface="Segoe UI Light"/>
                <a:cs typeface="Segoe Light"/>
              </a:rPr>
              <a:t>2015 </a:t>
            </a:r>
            <a:r>
              <a:rPr lang="en-CA" sz="1200" dirty="0">
                <a:solidFill>
                  <a:srgbClr val="717272"/>
                </a:solidFill>
                <a:latin typeface="Segoe UI Light"/>
                <a:cs typeface="Segoe Light"/>
              </a:rPr>
              <a:t>Genetec Inc.</a:t>
            </a:r>
          </a:p>
        </p:txBody>
      </p:sp>
    </p:spTree>
    <p:extLst>
      <p:ext uri="{BB962C8B-B14F-4D97-AF65-F5344CB8AC3E}">
        <p14:creationId xmlns:p14="http://schemas.microsoft.com/office/powerpoint/2010/main" val="2694808995"/>
      </p:ext>
    </p:extLst>
  </p:cSld>
  <p:clrMapOvr>
    <a:masterClrMapping/>
  </p:clrMapOvr>
  <p:transition spd="slow">
    <p:pu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1104" y="245588"/>
            <a:ext cx="11142488" cy="1058333"/>
          </a:xfrm>
          <a:prstGeom prst="rect">
            <a:avLst/>
          </a:prstGeom>
        </p:spPr>
        <p:txBody>
          <a:bodyPr vert="horz" lIns="91440" tIns="45720" rIns="91440" bIns="45720" rtlCol="0" anchor="b">
            <a:noAutofit/>
          </a:bodyPr>
          <a:lstStyle/>
          <a:p>
            <a:r>
              <a:rPr lang="en-US" noProof="0" smtClean="0"/>
              <a:t>Click to edit Master title style</a:t>
            </a:r>
            <a:endParaRPr lang="en-CA" noProof="0" dirty="0"/>
          </a:p>
        </p:txBody>
      </p:sp>
      <p:sp>
        <p:nvSpPr>
          <p:cNvPr id="3" name="Espace réservé du texte 2"/>
          <p:cNvSpPr>
            <a:spLocks noGrp="1"/>
          </p:cNvSpPr>
          <p:nvPr>
            <p:ph type="body" idx="1"/>
          </p:nvPr>
        </p:nvSpPr>
        <p:spPr>
          <a:xfrm>
            <a:off x="446257" y="1600201"/>
            <a:ext cx="11119560" cy="4411188"/>
          </a:xfrm>
          <a:prstGeom prst="rect">
            <a:avLst/>
          </a:prstGeom>
        </p:spPr>
        <p:txBody>
          <a:bodyPr vert="horz" lIns="91440" tIns="45720" rIns="91440" bIns="4572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4" name="Espace réservé de la date 3"/>
          <p:cNvSpPr>
            <a:spLocks noGrp="1"/>
          </p:cNvSpPr>
          <p:nvPr>
            <p:ph type="dt" sz="half" idx="2"/>
          </p:nvPr>
        </p:nvSpPr>
        <p:spPr>
          <a:xfrm>
            <a:off x="5560027" y="6265159"/>
            <a:ext cx="2844800" cy="365125"/>
          </a:xfrm>
          <a:prstGeom prst="rect">
            <a:avLst/>
          </a:prstGeom>
        </p:spPr>
        <p:txBody>
          <a:bodyPr vert="horz" lIns="91440" tIns="45720" rIns="91440" bIns="45720" rtlCol="0" anchor="ctr"/>
          <a:lstStyle>
            <a:lvl1pPr algn="l">
              <a:defRPr sz="1200">
                <a:solidFill>
                  <a:srgbClr val="717272"/>
                </a:solidFill>
                <a:latin typeface="+mj-lt"/>
                <a:cs typeface="Segoe Light"/>
              </a:defRPr>
            </a:lvl1pPr>
          </a:lstStyle>
          <a:p>
            <a:pPr defTabSz="609585"/>
            <a:fld id="{D97FBE8D-58FE-8F40-965D-BFD3E8163D98}" type="datetime1">
              <a:rPr lang="en-US" smtClean="0"/>
              <a:pPr defTabSz="609585"/>
              <a:t>11/13/2015</a:t>
            </a:fld>
            <a:endParaRPr lang="en-CA" dirty="0"/>
          </a:p>
        </p:txBody>
      </p:sp>
      <p:sp>
        <p:nvSpPr>
          <p:cNvPr id="5" name="Espace réservé du pied de page 4"/>
          <p:cNvSpPr>
            <a:spLocks noGrp="1"/>
          </p:cNvSpPr>
          <p:nvPr>
            <p:ph type="ftr" sz="quarter" idx="3"/>
          </p:nvPr>
        </p:nvSpPr>
        <p:spPr>
          <a:xfrm>
            <a:off x="2516345" y="6265159"/>
            <a:ext cx="2836248" cy="365125"/>
          </a:xfrm>
          <a:prstGeom prst="rect">
            <a:avLst/>
          </a:prstGeom>
        </p:spPr>
        <p:txBody>
          <a:bodyPr vert="horz" lIns="91440" tIns="45720" rIns="91440" bIns="45720" rtlCol="0" anchor="ctr"/>
          <a:lstStyle>
            <a:lvl1pPr algn="l">
              <a:defRPr sz="1200" b="1" i="0" cap="all">
                <a:solidFill>
                  <a:srgbClr val="717272"/>
                </a:solidFill>
                <a:latin typeface="Segoe UI Semibold" pitchFamily="34" charset="0"/>
                <a:cs typeface="Segoe UI Semibold" pitchFamily="34" charset="0"/>
              </a:defRPr>
            </a:lvl1pPr>
          </a:lstStyle>
          <a:p>
            <a:pPr defTabSz="609585"/>
            <a:r>
              <a:rPr lang="fr-FR" dirty="0" smtClean="0"/>
              <a:t>│   COMPANY CONFIDENTIAL  </a:t>
            </a:r>
            <a:endParaRPr lang="en-CA" dirty="0"/>
          </a:p>
        </p:txBody>
      </p:sp>
      <p:sp>
        <p:nvSpPr>
          <p:cNvPr id="6" name="Espace réservé du numéro de diapositive 5"/>
          <p:cNvSpPr>
            <a:spLocks noGrp="1"/>
          </p:cNvSpPr>
          <p:nvPr>
            <p:ph type="sldNum" sz="quarter" idx="4"/>
          </p:nvPr>
        </p:nvSpPr>
        <p:spPr>
          <a:xfrm>
            <a:off x="470633" y="6265159"/>
            <a:ext cx="584633" cy="365125"/>
          </a:xfrm>
          <a:prstGeom prst="rect">
            <a:avLst/>
          </a:prstGeom>
        </p:spPr>
        <p:txBody>
          <a:bodyPr vert="horz" lIns="91440" tIns="45720" rIns="91440" bIns="45720" rtlCol="0" anchor="ctr"/>
          <a:lstStyle>
            <a:lvl1pPr algn="l">
              <a:defRPr sz="1200" b="1" i="0">
                <a:solidFill>
                  <a:srgbClr val="717272"/>
                </a:solidFill>
                <a:latin typeface="Segoe UI Semibold" pitchFamily="34" charset="0"/>
                <a:cs typeface="Segoe UI Semibold" pitchFamily="34" charset="0"/>
              </a:defRPr>
            </a:lvl1pPr>
          </a:lstStyle>
          <a:p>
            <a:pPr defTabSz="609585"/>
            <a:fld id="{0B6352C0-A9CA-B545-A438-FD1342207464}" type="slidenum">
              <a:rPr lang="en-CA" smtClean="0"/>
              <a:pPr defTabSz="609585"/>
              <a:t>‹#›</a:t>
            </a:fld>
            <a:endParaRPr lang="en-CA" dirty="0"/>
          </a:p>
        </p:txBody>
      </p:sp>
      <p:sp>
        <p:nvSpPr>
          <p:cNvPr id="9" name="ZoneTexte 8"/>
          <p:cNvSpPr txBox="1"/>
          <p:nvPr/>
        </p:nvSpPr>
        <p:spPr>
          <a:xfrm>
            <a:off x="795887" y="6264841"/>
            <a:ext cx="2004007" cy="365760"/>
          </a:xfrm>
          <a:prstGeom prst="rect">
            <a:avLst/>
          </a:prstGeom>
          <a:noFill/>
        </p:spPr>
        <p:txBody>
          <a:bodyPr wrap="square" rtlCol="0" anchor="ctr">
            <a:noAutofit/>
          </a:bodyPr>
          <a:lstStyle/>
          <a:p>
            <a:pPr defTabSz="609585"/>
            <a:r>
              <a:rPr lang="fr-FR" sz="1200" b="1" cap="all" dirty="0">
                <a:solidFill>
                  <a:srgbClr val="717272"/>
                </a:solidFill>
                <a:latin typeface="Segoe UI Semibold" pitchFamily="34" charset="0"/>
                <a:cs typeface="Segoe UI Semibold" pitchFamily="34" charset="0"/>
              </a:rPr>
              <a:t>│</a:t>
            </a:r>
            <a:r>
              <a:rPr lang="en-CA" sz="1200" dirty="0">
                <a:solidFill>
                  <a:srgbClr val="717272"/>
                </a:solidFill>
              </a:rPr>
              <a:t>   </a:t>
            </a:r>
            <a:r>
              <a:rPr lang="en-CA" sz="1200" dirty="0">
                <a:solidFill>
                  <a:srgbClr val="717272"/>
                </a:solidFill>
                <a:latin typeface="Segoe UI Light"/>
                <a:cs typeface="Segoe Light"/>
              </a:rPr>
              <a:t>© </a:t>
            </a:r>
            <a:r>
              <a:rPr lang="en-CA" sz="1200" dirty="0" smtClean="0">
                <a:solidFill>
                  <a:srgbClr val="717272"/>
                </a:solidFill>
                <a:latin typeface="Segoe UI Light"/>
                <a:cs typeface="Segoe Light"/>
              </a:rPr>
              <a:t>2015 </a:t>
            </a:r>
            <a:r>
              <a:rPr lang="en-CA" sz="1200" dirty="0">
                <a:solidFill>
                  <a:srgbClr val="717272"/>
                </a:solidFill>
                <a:latin typeface="Segoe UI Light"/>
                <a:cs typeface="Segoe Light"/>
              </a:rPr>
              <a:t>Genetec Inc.</a:t>
            </a:r>
          </a:p>
        </p:txBody>
      </p:sp>
      <p:cxnSp>
        <p:nvCxnSpPr>
          <p:cNvPr id="15" name="Connecteur droit 14"/>
          <p:cNvCxnSpPr/>
          <p:nvPr/>
        </p:nvCxnSpPr>
        <p:spPr>
          <a:xfrm>
            <a:off x="596501" y="1361166"/>
            <a:ext cx="11006396" cy="2117"/>
          </a:xfrm>
          <a:prstGeom prst="line">
            <a:avLst/>
          </a:prstGeom>
          <a:ln w="635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4" name="Image 13" descr="Genetec.png"/>
          <p:cNvPicPr>
            <a:picLocks noChangeAspect="1"/>
          </p:cNvPicPr>
          <p:nvPr/>
        </p:nvPicPr>
        <p:blipFill>
          <a:blip r:embed="rId19"/>
          <a:stretch>
            <a:fillRect/>
          </a:stretch>
        </p:blipFill>
        <p:spPr>
          <a:xfrm>
            <a:off x="10563564" y="6346512"/>
            <a:ext cx="1046392" cy="202419"/>
          </a:xfrm>
          <a:prstGeom prst="rect">
            <a:avLst/>
          </a:prstGeom>
        </p:spPr>
      </p:pic>
      <p:cxnSp>
        <p:nvCxnSpPr>
          <p:cNvPr id="21" name="Connecteur droit 20"/>
          <p:cNvCxnSpPr/>
          <p:nvPr/>
        </p:nvCxnSpPr>
        <p:spPr>
          <a:xfrm>
            <a:off x="596501" y="6074100"/>
            <a:ext cx="11006396" cy="2117"/>
          </a:xfrm>
          <a:prstGeom prst="line">
            <a:avLst/>
          </a:prstGeom>
          <a:ln w="635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2041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slow">
    <p:push/>
  </p:transition>
  <p:timing>
    <p:tnLst>
      <p:par>
        <p:cTn id="1" dur="indefinite" restart="never" nodeType="tmRoot"/>
      </p:par>
    </p:tnLst>
  </p:timing>
  <p:hf hdr="0" dt="0"/>
  <p:txStyles>
    <p:titleStyle>
      <a:lvl1pPr algn="l" defTabSz="609585" rtl="0" eaLnBrk="1" latinLnBrk="0" hangingPunct="1">
        <a:lnSpc>
          <a:spcPct val="90000"/>
        </a:lnSpc>
        <a:spcBef>
          <a:spcPct val="0"/>
        </a:spcBef>
        <a:buNone/>
        <a:defRPr sz="3733" kern="1200">
          <a:solidFill>
            <a:srgbClr val="0073B0"/>
          </a:solidFill>
          <a:latin typeface="+mj-lt"/>
          <a:ea typeface="+mj-ea"/>
          <a:cs typeface="Segoe Light"/>
        </a:defRPr>
      </a:lvl1pPr>
    </p:titleStyle>
    <p:bodyStyle>
      <a:lvl1pPr marL="154513" indent="-154513" algn="l" defTabSz="609585" rtl="0" eaLnBrk="1" latinLnBrk="0" hangingPunct="1">
        <a:spcBef>
          <a:spcPts val="1333"/>
        </a:spcBef>
        <a:spcAft>
          <a:spcPts val="533"/>
        </a:spcAft>
        <a:buFont typeface="Arial"/>
        <a:buChar char="•"/>
        <a:defRPr sz="2133" b="1" i="0" kern="1200" cap="none">
          <a:solidFill>
            <a:schemeClr val="accent6"/>
          </a:solidFill>
          <a:latin typeface="Segoe UI Semibold" pitchFamily="34" charset="0"/>
          <a:ea typeface="+mn-ea"/>
          <a:cs typeface="Segoe UI Semibold" pitchFamily="34" charset="0"/>
        </a:defRPr>
      </a:lvl1pPr>
      <a:lvl2pPr marL="154513" indent="-154513" algn="l" defTabSz="609585" rtl="0" eaLnBrk="1" latinLnBrk="0" hangingPunct="1">
        <a:spcBef>
          <a:spcPts val="0"/>
        </a:spcBef>
        <a:spcAft>
          <a:spcPts val="400"/>
        </a:spcAft>
        <a:buClr>
          <a:schemeClr val="accent6"/>
        </a:buClr>
        <a:buFont typeface="Arial"/>
        <a:buChar char="•"/>
        <a:defRPr sz="2133" b="0" i="0" kern="1200" baseline="0">
          <a:solidFill>
            <a:schemeClr val="tx2"/>
          </a:solidFill>
          <a:latin typeface="+mn-lt"/>
          <a:ea typeface="+mn-ea"/>
          <a:cs typeface="Segoe UI Semibold" pitchFamily="34" charset="0"/>
        </a:defRPr>
      </a:lvl2pPr>
      <a:lvl3pPr marL="539737" indent="-158747" algn="l" defTabSz="609585" rtl="0" eaLnBrk="1" latinLnBrk="0" hangingPunct="1">
        <a:spcBef>
          <a:spcPts val="0"/>
        </a:spcBef>
        <a:spcAft>
          <a:spcPts val="400"/>
        </a:spcAft>
        <a:buClr>
          <a:schemeClr val="tx2"/>
        </a:buClr>
        <a:buFont typeface="Arial"/>
        <a:buChar char="•"/>
        <a:defRPr sz="2133" kern="1200" baseline="0">
          <a:solidFill>
            <a:schemeClr val="tx2"/>
          </a:solidFill>
          <a:latin typeface="+mn-lt"/>
          <a:ea typeface="+mn-ea"/>
          <a:cs typeface="Segoe Light"/>
        </a:defRPr>
      </a:lvl3pPr>
      <a:lvl4pPr marL="912261" indent="-148163" algn="l" defTabSz="609585" rtl="0" eaLnBrk="1" latinLnBrk="0" hangingPunct="1">
        <a:spcBef>
          <a:spcPts val="0"/>
        </a:spcBef>
        <a:spcAft>
          <a:spcPts val="400"/>
        </a:spcAft>
        <a:buClr>
          <a:schemeClr val="tx2"/>
        </a:buClr>
        <a:buFont typeface="Lucida Grande"/>
        <a:buChar char="∘"/>
        <a:defRPr sz="2133" kern="1200" baseline="0">
          <a:solidFill>
            <a:schemeClr val="tx2"/>
          </a:solidFill>
          <a:latin typeface="+mn-lt"/>
          <a:ea typeface="+mn-ea"/>
          <a:cs typeface="Segoe Light"/>
        </a:defRPr>
      </a:lvl4pPr>
      <a:lvl5pPr marL="1212820" indent="-148163" algn="l" defTabSz="609585" rtl="0" eaLnBrk="1" latinLnBrk="0" hangingPunct="1">
        <a:spcBef>
          <a:spcPts val="0"/>
        </a:spcBef>
        <a:spcAft>
          <a:spcPts val="400"/>
        </a:spcAft>
        <a:buClr>
          <a:schemeClr val="tx2"/>
        </a:buClr>
        <a:buSzPct val="90000"/>
        <a:buFont typeface="Lucida Grande"/>
        <a:buChar char="∙"/>
        <a:defRPr sz="1867" kern="1200" spc="0" baseline="0">
          <a:solidFill>
            <a:schemeClr val="tx2"/>
          </a:solidFill>
          <a:latin typeface="+mn-lt"/>
          <a:ea typeface="+mn-ea"/>
          <a:cs typeface="Segoe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image" Target="../media/image24.png"/><Relationship Id="rId16" Type="http://schemas.openxmlformats.org/officeDocument/2006/relationships/image" Target="../media/image38.png"/><Relationship Id="rId20" Type="http://schemas.openxmlformats.org/officeDocument/2006/relationships/comments" Target="../comments/comment2.xml"/><Relationship Id="rId1" Type="http://schemas.openxmlformats.org/officeDocument/2006/relationships/slideLayout" Target="../slideLayouts/slideLayout10.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42.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4.png"/><Relationship Id="rId5" Type="http://schemas.openxmlformats.org/officeDocument/2006/relationships/image" Target="../media/image6.pn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chart" Target="../charts/char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6502400" cy="6858000"/>
          </a:xfrm>
          <a:prstGeom prst="rect">
            <a:avLst/>
          </a:prstGeom>
          <a:solidFill>
            <a:srgbClr val="E57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A71930"/>
              </a:solidFill>
            </a:endParaRPr>
          </a:p>
        </p:txBody>
      </p:sp>
      <p:sp>
        <p:nvSpPr>
          <p:cNvPr id="3" name="TextBox 2"/>
          <p:cNvSpPr txBox="1"/>
          <p:nvPr/>
        </p:nvSpPr>
        <p:spPr>
          <a:xfrm>
            <a:off x="711200" y="4953000"/>
            <a:ext cx="5486400" cy="707886"/>
          </a:xfrm>
          <a:prstGeom prst="rect">
            <a:avLst/>
          </a:prstGeom>
          <a:noFill/>
        </p:spPr>
        <p:txBody>
          <a:bodyPr wrap="square" rtlCol="0">
            <a:spAutoFit/>
          </a:bodyPr>
          <a:lstStyle/>
          <a:p>
            <a:pPr defTabSz="609585">
              <a:spcAft>
                <a:spcPts val="800"/>
              </a:spcAft>
            </a:pPr>
            <a:r>
              <a:rPr lang="en-US" sz="4000" dirty="0">
                <a:solidFill>
                  <a:srgbClr val="D9D9D9"/>
                </a:solidFill>
                <a:latin typeface="Segoe UI Light"/>
                <a:cs typeface="Segoe Light"/>
              </a:rPr>
              <a:t>AutoVuフリーフロー</a:t>
            </a:r>
          </a:p>
        </p:txBody>
      </p:sp>
      <p:pic>
        <p:nvPicPr>
          <p:cNvPr id="6" name="Picture 5" descr="Logo_AutoVu-Ligh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97" y="1097864"/>
            <a:ext cx="2918668" cy="795501"/>
          </a:xfrm>
          <a:prstGeom prst="rect">
            <a:avLst/>
          </a:prstGeom>
        </p:spPr>
      </p:pic>
    </p:spTree>
    <p:extLst>
      <p:ext uri="{BB962C8B-B14F-4D97-AF65-F5344CB8AC3E}">
        <p14:creationId xmlns:p14="http://schemas.microsoft.com/office/powerpoint/2010/main" val="161087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何ですか </a:t>
            </a:r>
            <a:r>
              <a:rPr lang="en-US" dirty="0" err="1" smtClean="0"/>
              <a:t>AutoVu</a:t>
            </a:r>
            <a:r>
              <a:rPr lang="en-US" dirty="0" smtClean="0"/>
              <a:t> フリー・フロー？</a:t>
            </a:r>
            <a:endParaRPr lang="en-US" dirty="0"/>
          </a:p>
        </p:txBody>
      </p:sp>
      <p:sp>
        <p:nvSpPr>
          <p:cNvPr id="5" name="Content Placeholder 4"/>
          <p:cNvSpPr>
            <a:spLocks noGrp="1"/>
          </p:cNvSpPr>
          <p:nvPr>
            <p:ph idx="1"/>
          </p:nvPr>
        </p:nvSpPr>
        <p:spPr>
          <a:xfrm>
            <a:off x="446257" y="1600201"/>
            <a:ext cx="5594325" cy="4411188"/>
          </a:xfrm>
        </p:spPr>
        <p:txBody>
          <a:bodyPr/>
          <a:lstStyle/>
          <a:p>
            <a:pPr marL="0" lvl="0" indent="0" defTabSz="457200">
              <a:spcBef>
                <a:spcPts val="1000"/>
              </a:spcBef>
              <a:spcAft>
                <a:spcPts val="400"/>
              </a:spcAft>
              <a:buNone/>
            </a:pPr>
            <a:r>
              <a:rPr lang="en-US" sz="2200" b="0" dirty="0" err="1">
                <a:solidFill>
                  <a:srgbClr val="717272"/>
                </a:solidFill>
                <a:latin typeface="Segoe UI Light"/>
              </a:rPr>
              <a:t>AutoVu</a:t>
            </a:r>
            <a:r>
              <a:rPr lang="en-US" sz="2200" b="0" dirty="0">
                <a:solidFill>
                  <a:srgbClr val="717272"/>
                </a:solidFill>
                <a:latin typeface="Segoe UI Light"/>
              </a:rPr>
              <a:t> フリーフローであります </a:t>
            </a:r>
            <a:r>
              <a:rPr lang="en-US" sz="2200" b="0" dirty="0">
                <a:solidFill>
                  <a:srgbClr val="0073B0"/>
                </a:solidFill>
                <a:latin typeface="Segoe UI Light"/>
              </a:rPr>
              <a:t>路外駐車実施モジュール</a:t>
            </a:r>
            <a:r>
              <a:rPr lang="en-US" sz="2200" b="0" dirty="0">
                <a:solidFill>
                  <a:srgbClr val="717272"/>
                </a:solidFill>
                <a:latin typeface="Segoe UI Light"/>
              </a:rPr>
              <a:t> それ </a:t>
            </a:r>
            <a:r>
              <a:rPr lang="en-US" sz="2200" b="0" dirty="0">
                <a:solidFill>
                  <a:srgbClr val="0073B0"/>
                </a:solidFill>
                <a:latin typeface="Segoe UI Light"/>
              </a:rPr>
              <a:t>リアルタイムで強制力のない違反を追跡します </a:t>
            </a:r>
            <a:r>
              <a:rPr lang="en-US" sz="2200" b="0" dirty="0">
                <a:solidFill>
                  <a:srgbClr val="717272"/>
                </a:solidFill>
                <a:latin typeface="Segoe UI Light"/>
              </a:rPr>
              <a:t>固定されたナンバープレート認識カメラを使用して</a:t>
            </a:r>
            <a:r>
              <a:rPr lang="en-US" sz="2200" b="0" dirty="0">
                <a:solidFill>
                  <a:srgbClr val="0073B0"/>
                </a:solidFill>
                <a:latin typeface="Segoe UI Light"/>
              </a:rPr>
              <a:t> </a:t>
            </a:r>
            <a:r>
              <a:rPr lang="en-US" sz="2200" b="0" dirty="0">
                <a:solidFill>
                  <a:srgbClr val="717272"/>
                </a:solidFill>
                <a:latin typeface="Segoe UI Light"/>
              </a:rPr>
              <a:t>に </a:t>
            </a:r>
            <a:r>
              <a:rPr lang="en-US" sz="2200" b="0" dirty="0">
                <a:solidFill>
                  <a:srgbClr val="0073B0"/>
                </a:solidFill>
                <a:latin typeface="Segoe UI Light"/>
              </a:rPr>
              <a:t>ダイナミックな巡回ルートの最適化を可能に</a:t>
            </a:r>
            <a:endParaRPr lang="en-US" sz="2200" b="0" dirty="0">
              <a:solidFill>
                <a:srgbClr val="717272"/>
              </a:solidFill>
              <a:latin typeface="Segoe UI Light"/>
            </a:endParaRPr>
          </a:p>
          <a:p>
            <a:pPr marL="0" indent="0">
              <a:buNone/>
            </a:pPr>
            <a:endParaRPr lang="en-US" dirty="0"/>
          </a:p>
        </p:txBody>
      </p:sp>
      <p:sp>
        <p:nvSpPr>
          <p:cNvPr id="2" name="Footer Placeholder 1"/>
          <p:cNvSpPr>
            <a:spLocks noGrp="1"/>
          </p:cNvSpPr>
          <p:nvPr>
            <p:ph type="ftr" sz="quarter" idx="11"/>
          </p:nvPr>
        </p:nvSpPr>
        <p:spPr/>
        <p:txBody>
          <a:bodyPr/>
          <a:lstStyle/>
          <a:p>
            <a:r>
              <a:rPr lang="fr-FR" smtClean="0"/>
              <a:t>│COMPANY CONFIDENTIAL  </a:t>
            </a:r>
            <a:endParaRPr lang="en-CA" dirty="0"/>
          </a:p>
        </p:txBody>
      </p:sp>
      <p:sp>
        <p:nvSpPr>
          <p:cNvPr id="3" name="Slide Number Placeholder 2"/>
          <p:cNvSpPr>
            <a:spLocks noGrp="1"/>
          </p:cNvSpPr>
          <p:nvPr>
            <p:ph type="sldNum" sz="quarter" idx="12"/>
          </p:nvPr>
        </p:nvSpPr>
        <p:spPr/>
        <p:txBody>
          <a:bodyPr/>
          <a:lstStyle/>
          <a:p>
            <a:fld id="{0B6352C0-A9CA-B545-A438-FD1342207464}">
              <a:rPr lang="en-CA" smtClean="0"/>
              <a:pPr/>
              <a:t>10</a:t>
            </a:fld>
            <a:endParaRPr lang="en-CA"/>
          </a:p>
        </p:txBody>
      </p:sp>
    </p:spTree>
    <p:extLst>
      <p:ext uri="{BB962C8B-B14F-4D97-AF65-F5344CB8AC3E}">
        <p14:creationId xmlns:p14="http://schemas.microsoft.com/office/powerpoint/2010/main" val="273028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346471"/>
            <a:ext cx="1773174" cy="457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smtClean="0">
                <a:solidFill>
                  <a:prstClr val="white"/>
                </a:solidFill>
                <a:latin typeface="Segoe UI Light"/>
              </a:rPr>
              <a:t>コンビニ時間</a:t>
            </a:r>
            <a:endParaRPr lang="en-US" sz="1600" dirty="0">
              <a:solidFill>
                <a:prstClr val="white"/>
              </a:solidFill>
              <a:latin typeface="Segoe UI Light"/>
            </a:endParaRPr>
          </a:p>
        </p:txBody>
      </p:sp>
      <p:sp>
        <p:nvSpPr>
          <p:cNvPr id="8" name="Rectangle 7"/>
          <p:cNvSpPr/>
          <p:nvPr/>
        </p:nvSpPr>
        <p:spPr>
          <a:xfrm>
            <a:off x="2382773" y="3346471"/>
            <a:ext cx="4199255"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a:solidFill>
                  <a:prstClr val="white"/>
                </a:solidFill>
                <a:latin typeface="Segoe UI Light"/>
              </a:rPr>
              <a:t>有料タイム</a:t>
            </a:r>
          </a:p>
        </p:txBody>
      </p:sp>
      <p:grpSp>
        <p:nvGrpSpPr>
          <p:cNvPr id="30" name="Group 29"/>
          <p:cNvGrpSpPr/>
          <p:nvPr/>
        </p:nvGrpSpPr>
        <p:grpSpPr>
          <a:xfrm>
            <a:off x="882821" y="4276111"/>
            <a:ext cx="3185539" cy="1066800"/>
            <a:chOff x="1264160" y="3171862"/>
            <a:chExt cx="2389154" cy="800100"/>
          </a:xfrm>
        </p:grpSpPr>
        <p:sp>
          <p:nvSpPr>
            <p:cNvPr id="16" name="Rectangular Callout 15"/>
            <p:cNvSpPr/>
            <p:nvPr/>
          </p:nvSpPr>
          <p:spPr>
            <a:xfrm>
              <a:off x="1317784" y="3171862"/>
              <a:ext cx="2335530" cy="800100"/>
            </a:xfrm>
            <a:prstGeom prst="wedgeRectCallout">
              <a:avLst>
                <a:gd name="adj1" fmla="val -4344"/>
                <a:gd name="adj2" fmla="val -87848"/>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55" defTabSz="609585"/>
              <a:r>
                <a:rPr lang="en-US" sz="1400" b="1" dirty="0">
                  <a:solidFill>
                    <a:srgbClr val="717272"/>
                  </a:solidFill>
                  <a:latin typeface="Segoe UI Light"/>
                </a:rPr>
                <a:t>駐車時間購入</a:t>
              </a:r>
            </a:p>
            <a:p>
              <a:pPr marL="803255" defTabSz="609585"/>
              <a:r>
                <a:rPr lang="en-US" sz="1400" dirty="0">
                  <a:solidFill>
                    <a:srgbClr val="717272"/>
                  </a:solidFill>
                  <a:latin typeface="Segoe UI Light"/>
                </a:rPr>
                <a:t>顧客の購入の駐車接続されている有料の駅での時間やモバイルアプリを利用しています</a:t>
              </a:r>
            </a:p>
          </p:txBody>
        </p:sp>
        <p:grpSp>
          <p:nvGrpSpPr>
            <p:cNvPr id="15" name="Group 14"/>
            <p:cNvGrpSpPr/>
            <p:nvPr/>
          </p:nvGrpSpPr>
          <p:grpSpPr>
            <a:xfrm>
              <a:off x="1264160" y="3237169"/>
              <a:ext cx="617504" cy="685800"/>
              <a:chOff x="762000" y="3657600"/>
              <a:chExt cx="1109170" cy="1231844"/>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3657600"/>
                <a:ext cx="651970" cy="1216604"/>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975044"/>
                <a:ext cx="914400" cy="914400"/>
              </a:xfrm>
              <a:prstGeom prst="rect">
                <a:avLst/>
              </a:prstGeom>
            </p:spPr>
          </p:pic>
        </p:grpSp>
      </p:grpSp>
      <p:grpSp>
        <p:nvGrpSpPr>
          <p:cNvPr id="32" name="Group 31"/>
          <p:cNvGrpSpPr/>
          <p:nvPr/>
        </p:nvGrpSpPr>
        <p:grpSpPr>
          <a:xfrm>
            <a:off x="203200" y="1701800"/>
            <a:ext cx="3114040" cy="1066800"/>
            <a:chOff x="460534" y="1424003"/>
            <a:chExt cx="2335530" cy="800100"/>
          </a:xfrm>
        </p:grpSpPr>
        <p:grpSp>
          <p:nvGrpSpPr>
            <p:cNvPr id="31" name="Group 30"/>
            <p:cNvGrpSpPr/>
            <p:nvPr/>
          </p:nvGrpSpPr>
          <p:grpSpPr>
            <a:xfrm>
              <a:off x="460534" y="1424003"/>
              <a:ext cx="2335530" cy="800100"/>
              <a:chOff x="460534" y="1424003"/>
              <a:chExt cx="2335530" cy="800100"/>
            </a:xfrm>
          </p:grpSpPr>
          <p:sp>
            <p:nvSpPr>
              <p:cNvPr id="6" name="Rectangular Callout 5"/>
              <p:cNvSpPr/>
              <p:nvPr/>
            </p:nvSpPr>
            <p:spPr>
              <a:xfrm>
                <a:off x="460534" y="1424003"/>
                <a:ext cx="2335530" cy="800100"/>
              </a:xfrm>
              <a:prstGeom prst="wedgeRectCallout">
                <a:avLst>
                  <a:gd name="adj1" fmla="val -33029"/>
                  <a:gd name="adj2" fmla="val 75808"/>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55" defTabSz="609585"/>
                <a:r>
                  <a:rPr lang="en-US" sz="1400" b="1" dirty="0">
                    <a:solidFill>
                      <a:srgbClr val="717272"/>
                    </a:solidFill>
                    <a:latin typeface="Segoe UI Light"/>
                  </a:rPr>
                  <a:t>車の到着</a:t>
                </a:r>
              </a:p>
              <a:p>
                <a:pPr marL="803255" defTabSz="609585"/>
                <a:r>
                  <a:rPr lang="en-US" sz="1400" dirty="0">
                    <a:solidFill>
                      <a:srgbClr val="717272"/>
                    </a:solidFill>
                    <a:latin typeface="Segoe UI Light"/>
                  </a:rPr>
                  <a:t>エントリーALPRのカメラで撮影したナンバープレート</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964" y="1547054"/>
                <a:ext cx="571500" cy="571500"/>
              </a:xfrm>
              <a:prstGeom prst="rect">
                <a:avLst/>
              </a:prstGeom>
            </p:spPr>
          </p:pic>
        </p:grpSp>
        <p:sp>
          <p:nvSpPr>
            <p:cNvPr id="22" name="Right Arrow 21"/>
            <p:cNvSpPr/>
            <p:nvPr/>
          </p:nvSpPr>
          <p:spPr>
            <a:xfrm>
              <a:off x="729621" y="1871291"/>
              <a:ext cx="287969" cy="200025"/>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a:solidFill>
                  <a:prstClr val="white"/>
                </a:solidFill>
              </a:endParaRPr>
            </a:p>
          </p:txBody>
        </p:sp>
      </p:grpSp>
      <p:sp>
        <p:nvSpPr>
          <p:cNvPr id="36" name="Title 35"/>
          <p:cNvSpPr>
            <a:spLocks noGrp="1"/>
          </p:cNvSpPr>
          <p:nvPr>
            <p:ph type="title"/>
          </p:nvPr>
        </p:nvSpPr>
        <p:spPr/>
        <p:txBody>
          <a:bodyPr/>
          <a:lstStyle/>
          <a:p>
            <a:r>
              <a:rPr lang="en-US" dirty="0" smtClean="0"/>
              <a:t>路外駐車場のセッションの年表</a:t>
            </a:r>
            <a:endParaRPr lang="en-US" dirty="0"/>
          </a:p>
        </p:txBody>
      </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90" y="3048851"/>
            <a:ext cx="977900" cy="407709"/>
          </a:xfrm>
          <a:prstGeom prst="rect">
            <a:avLst/>
          </a:prstGeom>
        </p:spPr>
      </p:pic>
      <p:sp>
        <p:nvSpPr>
          <p:cNvPr id="41" name="Slide Number Placeholder 4"/>
          <p:cNvSpPr>
            <a:spLocks noGrp="1"/>
          </p:cNvSpPr>
          <p:nvPr>
            <p:ph type="sldNum" sz="quarter" idx="12"/>
          </p:nvPr>
        </p:nvSpPr>
        <p:spPr>
          <a:xfrm>
            <a:off x="470633" y="6265159"/>
            <a:ext cx="584633" cy="365125"/>
          </a:xfrm>
        </p:spPr>
        <p:txBody>
          <a:bodyPr/>
          <a:lstStyle/>
          <a:p>
            <a:fld id="{EACD631D-1187-43E9-B3A2-BF944C061894}">
              <a:rPr lang="en-CA" smtClean="0"/>
              <a:t>11</a:t>
            </a:fld>
            <a:endParaRPr lang="en-CA" dirty="0"/>
          </a:p>
        </p:txBody>
      </p:sp>
    </p:spTree>
    <p:extLst>
      <p:ext uri="{BB962C8B-B14F-4D97-AF65-F5344CB8AC3E}">
        <p14:creationId xmlns:p14="http://schemas.microsoft.com/office/powerpoint/2010/main" val="397800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
                                        </p:tgtEl>
                                        <p:attrNameLst>
                                          <p:attrName/>
                                        </p:attrNameLst>
                                      </p:cBhvr>
                                      <p:to>
                                        <p:strVal val="visible"/>
                                      </p:to>
                                    </p:set>
                                    <p:anim calcmode="lin" valueType="num">
                                      <p:cBhvr>
                                        <p:cTn id="7" dur="500" fill="hold"/>
                                        <p:tgtEl>
                                          <p:spTgt spid="32"/>
                                        </p:tgtEl>
                                        <p:attrNameLst>
                                          <p:attrName/>
                                        </p:attrNameLst>
                                      </p:cBhvr>
                                      <p:tavLst>
                                        <p:tav tm="0">
                                          <p:val>
                                            <p:fltVal val="0"/>
                                          </p:val>
                                        </p:tav>
                                        <p:tav tm="100000">
                                          <p:val>
                                            <p:strVal val="#ppt_w"/>
                                          </p:val>
                                        </p:tav>
                                      </p:tavLst>
                                    </p:anim>
                                    <p:anim calcmode="lin" valueType="num">
                                      <p:cBhvr>
                                        <p:cTn id="8" dur="500" fill="hold"/>
                                        <p:tgtEl>
                                          <p:spTgt spid="32"/>
                                        </p:tgtEl>
                                        <p:attrNameLst>
                                          <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1" presetClass="entr" presetSubtype="0" fill="hold" nodeType="withEffect">
                                  <p:stCondLst>
                                    <p:cond delay="0"/>
                                  </p:stCondLst>
                                  <p:childTnLst>
                                    <p:set>
                                      <p:cBhvr>
                                        <p:cTn id="11" dur="1" fill="hold">
                                          <p:stCondLst>
                                            <p:cond delay="0"/>
                                          </p:stCondLst>
                                        </p:cTn>
                                        <p:tgtEl>
                                          <p:spTgt spid="33"/>
                                        </p:tgtEl>
                                        <p:attrNameLst>
                                          <p:attrName/>
                                        </p:attrNameLst>
                                      </p:cBhvr>
                                      <p:to>
                                        <p:strVal val="visible"/>
                                      </p:to>
                                    </p:set>
                                  </p:childTnLst>
                                </p:cTn>
                              </p:par>
                              <p:par>
                                <p:cTn id="12" presetID="26" presetClass="emph" presetSubtype="0" fill="hold" nodeType="withEffect">
                                  <p:stCondLst>
                                    <p:cond delay="0"/>
                                  </p:stCondLst>
                                  <p:childTnLst>
                                    <p:animEffect transition="out" filter="fade">
                                      <p:cBhvr>
                                        <p:cTn id="13" dur="500" tmFilter="0, 0; .2, .5; .8, .5; 1, 0"/>
                                        <p:tgtEl>
                                          <p:spTgt spid="33"/>
                                        </p:tgtEl>
                                      </p:cBhvr>
                                    </p:animEffect>
                                    <p:animScale>
                                      <p:cBhvr>
                                        <p:cTn id="14" dur="250" autoRev="1" fill="hold"/>
                                        <p:tgtEl>
                                          <p:spTgt spid="33"/>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0"/>
                                        </p:tgtEl>
                                        <p:attrNameLst>
                                          <p:attrName/>
                                        </p:attrNameLst>
                                      </p:cBhvr>
                                      <p:to>
                                        <p:strVal val="visible"/>
                                      </p:to>
                                    </p:set>
                                    <p:anim calcmode="lin" valueType="num">
                                      <p:cBhvr>
                                        <p:cTn id="24" dur="500" fill="hold"/>
                                        <p:tgtEl>
                                          <p:spTgt spid="30"/>
                                        </p:tgtEl>
                                        <p:attrNameLst>
                                          <p:attrName/>
                                        </p:attrNameLst>
                                      </p:cBhvr>
                                      <p:tavLst>
                                        <p:tav tm="0">
                                          <p:val>
                                            <p:fltVal val="0"/>
                                          </p:val>
                                        </p:tav>
                                        <p:tav tm="100000">
                                          <p:val>
                                            <p:strVal val="#ppt_w"/>
                                          </p:val>
                                        </p:tav>
                                      </p:tavLst>
                                    </p:anim>
                                    <p:anim calcmode="lin" valueType="num">
                                      <p:cBhvr>
                                        <p:cTn id="25" dur="500" fill="hold"/>
                                        <p:tgtEl>
                                          <p:spTgt spid="30"/>
                                        </p:tgtEl>
                                        <p:attrNameLst>
                                          <p:attrName/>
                                        </p:attrNameLst>
                                      </p:cBhvr>
                                      <p:tavLst>
                                        <p:tav tm="0">
                                          <p:val>
                                            <p:fltVal val="0"/>
                                          </p:val>
                                        </p:tav>
                                        <p:tav tm="100000">
                                          <p:val>
                                            <p:strVal val="#ppt_h"/>
                                          </p:val>
                                        </p:tav>
                                      </p:tavLst>
                                    </p:anim>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
            </a:r>
            <a:br>
              <a:rPr lang="en-US" dirty="0"/>
            </a:br>
            <a:r>
              <a:rPr lang="en-US" dirty="0"/>
              <a:t> </a:t>
            </a:r>
            <a:r>
              <a:rPr lang="en-US" dirty="0" smtClean="0"/>
              <a:t>AutoVu™</a:t>
            </a:r>
            <a:r>
              <a:rPr lang="en-US" baseline="30000" dirty="0" smtClean="0"/>
              <a:t> </a:t>
            </a:r>
            <a:r>
              <a:rPr lang="en-US" dirty="0"/>
              <a:t>有料プレートで同期 </a:t>
            </a:r>
          </a:p>
        </p:txBody>
      </p:sp>
      <p:pic>
        <p:nvPicPr>
          <p:cNvPr id="3" name="Picture 2"/>
          <p:cNvPicPr>
            <a:picLocks noChangeAspect="1"/>
          </p:cNvPicPr>
          <p:nvPr/>
        </p:nvPicPr>
        <p:blipFill>
          <a:blip r:embed="rId2"/>
          <a:stretch>
            <a:fillRect/>
          </a:stretch>
        </p:blipFill>
        <p:spPr>
          <a:xfrm>
            <a:off x="778933" y="1365956"/>
            <a:ext cx="10622053" cy="4572000"/>
          </a:xfrm>
          <a:prstGeom prst="rect">
            <a:avLst/>
          </a:prstGeom>
        </p:spPr>
      </p:pic>
      <p:pic>
        <p:nvPicPr>
          <p:cNvPr id="4" name="Parkmobile Logo"/>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59339" y="1723085"/>
            <a:ext cx="630620" cy="457200"/>
          </a:xfrm>
          <a:prstGeom prst="rect">
            <a:avLst/>
          </a:prstGeom>
          <a:noFill/>
          <a:extLst>
            <a:ext uri="{909E8E84-426E-40DD-AFC4-6F175D3DCCD1}">
              <a14:hiddenFill xmlns:a14="http://schemas.microsoft.com/office/drawing/2010/main">
                <a:solidFill>
                  <a:srgbClr val="FFFFFF"/>
                </a:solidFill>
              </a14:hiddenFill>
            </a:ext>
          </a:extLst>
        </p:spPr>
      </p:pic>
      <p:pic>
        <p:nvPicPr>
          <p:cNvPr id="5" name="Cale Logo"/>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649710" y="2496286"/>
            <a:ext cx="249877" cy="457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776" r="1004"/>
          <a:stretch/>
        </p:blipFill>
        <p:spPr>
          <a:xfrm>
            <a:off x="5459339" y="3272757"/>
            <a:ext cx="640080" cy="13752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2276" y="1467547"/>
            <a:ext cx="488616" cy="4572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66321" y="3272757"/>
            <a:ext cx="640080" cy="137811"/>
          </a:xfrm>
          <a:prstGeom prst="rect">
            <a:avLst/>
          </a:prstGeom>
        </p:spPr>
      </p:pic>
      <p:pic>
        <p:nvPicPr>
          <p:cNvPr id="9" name="Parkeon Logo" descr="D:\Staging Area\IPI Presentation\Logos\Finals\Parke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66321" y="2780577"/>
            <a:ext cx="640080" cy="1745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66321" y="2334925"/>
            <a:ext cx="640080" cy="128016"/>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05214" y="1560089"/>
            <a:ext cx="562294" cy="457200"/>
          </a:xfrm>
          <a:prstGeom prst="rect">
            <a:avLst/>
          </a:prstGeom>
        </p:spPr>
      </p:pic>
      <p:pic>
        <p:nvPicPr>
          <p:cNvPr id="12" name="GPS Logo"/>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7682763" y="1832206"/>
            <a:ext cx="640080" cy="1850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82763" y="2496286"/>
            <a:ext cx="640080" cy="284291"/>
          </a:xfrm>
          <a:prstGeom prst="rect">
            <a:avLst/>
          </a:prstGeom>
        </p:spPr>
      </p:pic>
      <p:pic>
        <p:nvPicPr>
          <p:cNvPr id="15" name="Picture 2" descr="http://www.genetec.com/assets/images/EN/Logos/Partners/EN-Ventek-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82763" y="3128161"/>
            <a:ext cx="640080" cy="4267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592493" y="2039086"/>
            <a:ext cx="711200" cy="457200"/>
          </a:xfrm>
          <a:prstGeom prst="rect">
            <a:avLst/>
          </a:prstGeom>
        </p:spPr>
      </p:pic>
      <p:pic>
        <p:nvPicPr>
          <p:cNvPr id="17" name="T2 Logo"/>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8943775" y="2796156"/>
            <a:ext cx="345224"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aybyPhone Logo"/>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9810245" y="3019266"/>
            <a:ext cx="640080" cy="253491"/>
          </a:xfrm>
          <a:prstGeom prst="rect">
            <a:avLst/>
          </a:prstGeom>
          <a:noFill/>
          <a:extLst>
            <a:ext uri="{909E8E84-426E-40DD-AFC4-6F175D3DCCD1}">
              <a14:hiddenFill xmlns:a14="http://schemas.microsoft.com/office/drawing/2010/main">
                <a:solidFill>
                  <a:srgbClr val="FFFFFF"/>
                </a:solidFill>
              </a14:hiddenFill>
            </a:ext>
          </a:extLst>
        </p:spPr>
      </p:pic>
      <p:pic>
        <p:nvPicPr>
          <p:cNvPr id="19" name="Digital Paytech Logo"/>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10130285" y="2609440"/>
            <a:ext cx="640080" cy="16514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502050" y="2123248"/>
            <a:ext cx="914400" cy="265471"/>
          </a:xfrm>
          <a:prstGeom prst="rect">
            <a:avLst/>
          </a:prstGeom>
        </p:spPr>
      </p:pic>
      <p:pic>
        <p:nvPicPr>
          <p:cNvPr id="21" name="Picture 2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450325" y="1706571"/>
            <a:ext cx="640080" cy="310718"/>
          </a:xfrm>
          <a:prstGeom prst="rect">
            <a:avLst/>
          </a:prstGeom>
        </p:spPr>
      </p:pic>
      <p:sp>
        <p:nvSpPr>
          <p:cNvPr id="14" name="Rectangle 13"/>
          <p:cNvSpPr/>
          <p:nvPr/>
        </p:nvSpPr>
        <p:spPr>
          <a:xfrm>
            <a:off x="6235336" y="3805646"/>
            <a:ext cx="4920343" cy="1915885"/>
          </a:xfrm>
          <a:prstGeom prst="rect">
            <a:avLst/>
          </a:prstGeom>
          <a:solidFill>
            <a:srgbClr val="F6F6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406667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200"/>
                                  </p:stCondLst>
                                  <p:childTnLst>
                                    <p:set>
                                      <p:cBhvr>
                                        <p:cTn id="6" dur="1" fill="hold">
                                          <p:stCondLst>
                                            <p:cond delay="0"/>
                                          </p:stCondLst>
                                        </p:cTn>
                                        <p:tgtEl>
                                          <p:spTgt spid="4"/>
                                        </p:tgtEl>
                                        <p:attrNameLst>
                                          <p:attrName/>
                                        </p:attrNameLst>
                                      </p:cBhvr>
                                      <p:to>
                                        <p:strVal val="visible"/>
                                      </p:to>
                                    </p:set>
                                    <p:anim calcmode="lin" valueType="num">
                                      <p:cBhvr>
                                        <p:cTn id="7" dur="250" fill="hold"/>
                                        <p:tgtEl>
                                          <p:spTgt spid="4"/>
                                        </p:tgtEl>
                                        <p:attrNameLst>
                                          <p:attrName/>
                                        </p:attrNameLst>
                                      </p:cBhvr>
                                      <p:tavLst>
                                        <p:tav tm="0">
                                          <p:val>
                                            <p:fltVal val="0"/>
                                          </p:val>
                                        </p:tav>
                                        <p:tav tm="100000">
                                          <p:val>
                                            <p:strVal val="#ppt_w"/>
                                          </p:val>
                                        </p:tav>
                                      </p:tavLst>
                                    </p:anim>
                                    <p:anim calcmode="lin" valueType="num">
                                      <p:cBhvr>
                                        <p:cTn id="8" dur="250" fill="hold"/>
                                        <p:tgtEl>
                                          <p:spTgt spid="4"/>
                                        </p:tgtEl>
                                        <p:attrNameLst>
                                          <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53" presetClass="entr" presetSubtype="16" fill="hold" nodeType="withEffect">
                                  <p:stCondLst>
                                    <p:cond delay="700"/>
                                  </p:stCondLst>
                                  <p:childTnLst>
                                    <p:set>
                                      <p:cBhvr>
                                        <p:cTn id="11" dur="1" fill="hold">
                                          <p:stCondLst>
                                            <p:cond delay="0"/>
                                          </p:stCondLst>
                                        </p:cTn>
                                        <p:tgtEl>
                                          <p:spTgt spid="6"/>
                                        </p:tgtEl>
                                        <p:attrNameLst>
                                          <p:attrName/>
                                        </p:attrNameLst>
                                      </p:cBhvr>
                                      <p:to>
                                        <p:strVal val="visible"/>
                                      </p:to>
                                    </p:set>
                                    <p:anim calcmode="lin" valueType="num">
                                      <p:cBhvr>
                                        <p:cTn id="12" dur="250" fill="hold"/>
                                        <p:tgtEl>
                                          <p:spTgt spid="6"/>
                                        </p:tgtEl>
                                        <p:attrNameLst>
                                          <p:attrName/>
                                        </p:attrNameLst>
                                      </p:cBhvr>
                                      <p:tavLst>
                                        <p:tav tm="0">
                                          <p:val>
                                            <p:fltVal val="0"/>
                                          </p:val>
                                        </p:tav>
                                        <p:tav tm="100000">
                                          <p:val>
                                            <p:strVal val="#ppt_w"/>
                                          </p:val>
                                        </p:tav>
                                      </p:tavLst>
                                    </p:anim>
                                    <p:anim calcmode="lin" valueType="num">
                                      <p:cBhvr>
                                        <p:cTn id="13" dur="250" fill="hold"/>
                                        <p:tgtEl>
                                          <p:spTgt spid="6"/>
                                        </p:tgtEl>
                                        <p:attrNameLst>
                                          <p:attrName/>
                                        </p:attrNameLst>
                                      </p:cBhvr>
                                      <p:tavLst>
                                        <p:tav tm="0">
                                          <p:val>
                                            <p:fltVal val="0"/>
                                          </p:val>
                                        </p:tav>
                                        <p:tav tm="100000">
                                          <p:val>
                                            <p:strVal val="#ppt_h"/>
                                          </p:val>
                                        </p:tav>
                                      </p:tavLst>
                                    </p:anim>
                                    <p:animEffect transition="in" filter="fade">
                                      <p:cBhvr>
                                        <p:cTn id="14" dur="250"/>
                                        <p:tgtEl>
                                          <p:spTgt spid="6"/>
                                        </p:tgtEl>
                                      </p:cBhvr>
                                    </p:animEffect>
                                  </p:childTnLst>
                                </p:cTn>
                              </p:par>
                            </p:childTnLst>
                          </p:cTn>
                        </p:par>
                        <p:par>
                          <p:cTn id="15" fill="hold">
                            <p:stCondLst>
                              <p:cond delay="145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
                                        </p:attrNameLst>
                                      </p:cBhvr>
                                      <p:to>
                                        <p:strVal val="visible"/>
                                      </p:to>
                                    </p:set>
                                    <p:anim calcmode="lin" valueType="num">
                                      <p:cBhvr>
                                        <p:cTn id="18" dur="250" fill="hold"/>
                                        <p:tgtEl>
                                          <p:spTgt spid="7"/>
                                        </p:tgtEl>
                                        <p:attrNameLst>
                                          <p:attrName/>
                                        </p:attrNameLst>
                                      </p:cBhvr>
                                      <p:tavLst>
                                        <p:tav tm="0">
                                          <p:val>
                                            <p:fltVal val="0"/>
                                          </p:val>
                                        </p:tav>
                                        <p:tav tm="100000">
                                          <p:val>
                                            <p:strVal val="#ppt_w"/>
                                          </p:val>
                                        </p:tav>
                                      </p:tavLst>
                                    </p:anim>
                                    <p:anim calcmode="lin" valueType="num">
                                      <p:cBhvr>
                                        <p:cTn id="19" dur="250" fill="hold"/>
                                        <p:tgtEl>
                                          <p:spTgt spid="7"/>
                                        </p:tgtEl>
                                        <p:attrNameLst>
                                          <p:attrName/>
                                        </p:attrNameLst>
                                      </p:cBhvr>
                                      <p:tavLst>
                                        <p:tav tm="0">
                                          <p:val>
                                            <p:fltVal val="0"/>
                                          </p:val>
                                        </p:tav>
                                        <p:tav tm="100000">
                                          <p:val>
                                            <p:strVal val="#ppt_h"/>
                                          </p:val>
                                        </p:tav>
                                      </p:tavLst>
                                    </p:anim>
                                    <p:animEffect transition="in" filter="fade">
                                      <p:cBhvr>
                                        <p:cTn id="20" dur="250"/>
                                        <p:tgtEl>
                                          <p:spTgt spid="7"/>
                                        </p:tgtEl>
                                      </p:cBhvr>
                                    </p:animEffect>
                                  </p:childTnLst>
                                </p:cTn>
                              </p:par>
                              <p:par>
                                <p:cTn id="21" presetID="53" presetClass="entr" presetSubtype="16" fill="hold" nodeType="withEffect">
                                  <p:stCondLst>
                                    <p:cond delay="1500"/>
                                  </p:stCondLst>
                                  <p:childTnLst>
                                    <p:set>
                                      <p:cBhvr>
                                        <p:cTn id="22" dur="1" fill="hold">
                                          <p:stCondLst>
                                            <p:cond delay="0"/>
                                          </p:stCondLst>
                                        </p:cTn>
                                        <p:tgtEl>
                                          <p:spTgt spid="8"/>
                                        </p:tgtEl>
                                        <p:attrNameLst>
                                          <p:attrName/>
                                        </p:attrNameLst>
                                      </p:cBhvr>
                                      <p:to>
                                        <p:strVal val="visible"/>
                                      </p:to>
                                    </p:set>
                                    <p:anim calcmode="lin" valueType="num">
                                      <p:cBhvr>
                                        <p:cTn id="23" dur="250" fill="hold"/>
                                        <p:tgtEl>
                                          <p:spTgt spid="8"/>
                                        </p:tgtEl>
                                        <p:attrNameLst>
                                          <p:attrName/>
                                        </p:attrNameLst>
                                      </p:cBhvr>
                                      <p:tavLst>
                                        <p:tav tm="0">
                                          <p:val>
                                            <p:fltVal val="0"/>
                                          </p:val>
                                        </p:tav>
                                        <p:tav tm="100000">
                                          <p:val>
                                            <p:strVal val="#ppt_w"/>
                                          </p:val>
                                        </p:tav>
                                      </p:tavLst>
                                    </p:anim>
                                    <p:anim calcmode="lin" valueType="num">
                                      <p:cBhvr>
                                        <p:cTn id="24" dur="250" fill="hold"/>
                                        <p:tgtEl>
                                          <p:spTgt spid="8"/>
                                        </p:tgtEl>
                                        <p:attrNameLst>
                                          <p:attrName/>
                                        </p:attrNameLst>
                                      </p:cBhvr>
                                      <p:tavLst>
                                        <p:tav tm="0">
                                          <p:val>
                                            <p:fltVal val="0"/>
                                          </p:val>
                                        </p:tav>
                                        <p:tav tm="100000">
                                          <p:val>
                                            <p:strVal val="#ppt_h"/>
                                          </p:val>
                                        </p:tav>
                                      </p:tavLst>
                                    </p:anim>
                                    <p:animEffect transition="in" filter="fade">
                                      <p:cBhvr>
                                        <p:cTn id="25" dur="250"/>
                                        <p:tgtEl>
                                          <p:spTgt spid="8"/>
                                        </p:tgtEl>
                                      </p:cBhvr>
                                    </p:animEffect>
                                  </p:childTnLst>
                                </p:cTn>
                              </p:par>
                              <p:par>
                                <p:cTn id="26" presetID="53" presetClass="entr" presetSubtype="16" fill="hold" nodeType="withEffect">
                                  <p:stCondLst>
                                    <p:cond delay="1600"/>
                                  </p:stCondLst>
                                  <p:childTnLst>
                                    <p:set>
                                      <p:cBhvr>
                                        <p:cTn id="27" dur="1" fill="hold">
                                          <p:stCondLst>
                                            <p:cond delay="0"/>
                                          </p:stCondLst>
                                        </p:cTn>
                                        <p:tgtEl>
                                          <p:spTgt spid="9"/>
                                        </p:tgtEl>
                                        <p:attrNameLst>
                                          <p:attrName/>
                                        </p:attrNameLst>
                                      </p:cBhvr>
                                      <p:to>
                                        <p:strVal val="visible"/>
                                      </p:to>
                                    </p:set>
                                    <p:anim calcmode="lin" valueType="num">
                                      <p:cBhvr>
                                        <p:cTn id="28" dur="250" fill="hold"/>
                                        <p:tgtEl>
                                          <p:spTgt spid="9"/>
                                        </p:tgtEl>
                                        <p:attrNameLst>
                                          <p:attrName/>
                                        </p:attrNameLst>
                                      </p:cBhvr>
                                      <p:tavLst>
                                        <p:tav tm="0">
                                          <p:val>
                                            <p:fltVal val="0"/>
                                          </p:val>
                                        </p:tav>
                                        <p:tav tm="100000">
                                          <p:val>
                                            <p:strVal val="#ppt_w"/>
                                          </p:val>
                                        </p:tav>
                                      </p:tavLst>
                                    </p:anim>
                                    <p:anim calcmode="lin" valueType="num">
                                      <p:cBhvr>
                                        <p:cTn id="29" dur="250" fill="hold"/>
                                        <p:tgtEl>
                                          <p:spTgt spid="9"/>
                                        </p:tgtEl>
                                        <p:attrNameLst>
                                          <p:attrName/>
                                        </p:attrNameLst>
                                      </p:cBhvr>
                                      <p:tavLst>
                                        <p:tav tm="0">
                                          <p:val>
                                            <p:fltVal val="0"/>
                                          </p:val>
                                        </p:tav>
                                        <p:tav tm="100000">
                                          <p:val>
                                            <p:strVal val="#ppt_h"/>
                                          </p:val>
                                        </p:tav>
                                      </p:tavLst>
                                    </p:anim>
                                    <p:animEffect transition="in" filter="fade">
                                      <p:cBhvr>
                                        <p:cTn id="30" dur="250"/>
                                        <p:tgtEl>
                                          <p:spTgt spid="9"/>
                                        </p:tgtEl>
                                      </p:cBhvr>
                                    </p:animEffect>
                                  </p:childTnLst>
                                </p:cTn>
                              </p:par>
                              <p:par>
                                <p:cTn id="31" presetID="53" presetClass="entr" presetSubtype="16" fill="hold" nodeType="withEffect">
                                  <p:stCondLst>
                                    <p:cond delay="200"/>
                                  </p:stCondLst>
                                  <p:childTnLst>
                                    <p:set>
                                      <p:cBhvr>
                                        <p:cTn id="32" dur="1" fill="hold">
                                          <p:stCondLst>
                                            <p:cond delay="0"/>
                                          </p:stCondLst>
                                        </p:cTn>
                                        <p:tgtEl>
                                          <p:spTgt spid="10"/>
                                        </p:tgtEl>
                                        <p:attrNameLst>
                                          <p:attrName/>
                                        </p:attrNameLst>
                                      </p:cBhvr>
                                      <p:to>
                                        <p:strVal val="visible"/>
                                      </p:to>
                                    </p:set>
                                    <p:anim calcmode="lin" valueType="num">
                                      <p:cBhvr>
                                        <p:cTn id="33" dur="250" fill="hold"/>
                                        <p:tgtEl>
                                          <p:spTgt spid="10"/>
                                        </p:tgtEl>
                                        <p:attrNameLst>
                                          <p:attrName/>
                                        </p:attrNameLst>
                                      </p:cBhvr>
                                      <p:tavLst>
                                        <p:tav tm="0">
                                          <p:val>
                                            <p:fltVal val="0"/>
                                          </p:val>
                                        </p:tav>
                                        <p:tav tm="100000">
                                          <p:val>
                                            <p:strVal val="#ppt_w"/>
                                          </p:val>
                                        </p:tav>
                                      </p:tavLst>
                                    </p:anim>
                                    <p:anim calcmode="lin" valueType="num">
                                      <p:cBhvr>
                                        <p:cTn id="34" dur="250" fill="hold"/>
                                        <p:tgtEl>
                                          <p:spTgt spid="10"/>
                                        </p:tgtEl>
                                        <p:attrNameLst>
                                          <p:attrName/>
                                        </p:attrNameLst>
                                      </p:cBhvr>
                                      <p:tavLst>
                                        <p:tav tm="0">
                                          <p:val>
                                            <p:fltVal val="0"/>
                                          </p:val>
                                        </p:tav>
                                        <p:tav tm="100000">
                                          <p:val>
                                            <p:strVal val="#ppt_h"/>
                                          </p:val>
                                        </p:tav>
                                      </p:tavLst>
                                    </p:anim>
                                    <p:animEffect transition="in" filter="fade">
                                      <p:cBhvr>
                                        <p:cTn id="35" dur="250"/>
                                        <p:tgtEl>
                                          <p:spTgt spid="10"/>
                                        </p:tgtEl>
                                      </p:cBhvr>
                                    </p:animEffect>
                                  </p:childTnLst>
                                </p:cTn>
                              </p:par>
                              <p:par>
                                <p:cTn id="36" presetID="53" presetClass="entr" presetSubtype="16" fill="hold" nodeType="withEffect">
                                  <p:stCondLst>
                                    <p:cond delay="1700"/>
                                  </p:stCondLst>
                                  <p:childTnLst>
                                    <p:set>
                                      <p:cBhvr>
                                        <p:cTn id="37" dur="1" fill="hold">
                                          <p:stCondLst>
                                            <p:cond delay="0"/>
                                          </p:stCondLst>
                                        </p:cTn>
                                        <p:tgtEl>
                                          <p:spTgt spid="11"/>
                                        </p:tgtEl>
                                        <p:attrNameLst>
                                          <p:attrName/>
                                        </p:attrNameLst>
                                      </p:cBhvr>
                                      <p:to>
                                        <p:strVal val="visible"/>
                                      </p:to>
                                    </p:set>
                                    <p:anim calcmode="lin" valueType="num">
                                      <p:cBhvr>
                                        <p:cTn id="38" dur="250" fill="hold"/>
                                        <p:tgtEl>
                                          <p:spTgt spid="11"/>
                                        </p:tgtEl>
                                        <p:attrNameLst>
                                          <p:attrName/>
                                        </p:attrNameLst>
                                      </p:cBhvr>
                                      <p:tavLst>
                                        <p:tav tm="0">
                                          <p:val>
                                            <p:fltVal val="0"/>
                                          </p:val>
                                        </p:tav>
                                        <p:tav tm="100000">
                                          <p:val>
                                            <p:strVal val="#ppt_w"/>
                                          </p:val>
                                        </p:tav>
                                      </p:tavLst>
                                    </p:anim>
                                    <p:anim calcmode="lin" valueType="num">
                                      <p:cBhvr>
                                        <p:cTn id="39" dur="250" fill="hold"/>
                                        <p:tgtEl>
                                          <p:spTgt spid="11"/>
                                        </p:tgtEl>
                                        <p:attrNameLst>
                                          <p:attrName/>
                                        </p:attrNameLst>
                                      </p:cBhvr>
                                      <p:tavLst>
                                        <p:tav tm="0">
                                          <p:val>
                                            <p:fltVal val="0"/>
                                          </p:val>
                                        </p:tav>
                                        <p:tav tm="100000">
                                          <p:val>
                                            <p:strVal val="#ppt_h"/>
                                          </p:val>
                                        </p:tav>
                                      </p:tavLst>
                                    </p:anim>
                                    <p:animEffect transition="in" filter="fade">
                                      <p:cBhvr>
                                        <p:cTn id="40" dur="250"/>
                                        <p:tgtEl>
                                          <p:spTgt spid="11"/>
                                        </p:tgtEl>
                                      </p:cBhvr>
                                    </p:animEffect>
                                  </p:childTnLst>
                                </p:cTn>
                              </p:par>
                              <p:par>
                                <p:cTn id="41" presetID="53" presetClass="entr" presetSubtype="16" fill="hold" nodeType="withEffect">
                                  <p:stCondLst>
                                    <p:cond delay="1600"/>
                                  </p:stCondLst>
                                  <p:childTnLst>
                                    <p:set>
                                      <p:cBhvr>
                                        <p:cTn id="42" dur="1" fill="hold">
                                          <p:stCondLst>
                                            <p:cond delay="0"/>
                                          </p:stCondLst>
                                        </p:cTn>
                                        <p:tgtEl>
                                          <p:spTgt spid="12"/>
                                        </p:tgtEl>
                                        <p:attrNameLst>
                                          <p:attrName/>
                                        </p:attrNameLst>
                                      </p:cBhvr>
                                      <p:to>
                                        <p:strVal val="visible"/>
                                      </p:to>
                                    </p:set>
                                    <p:anim calcmode="lin" valueType="num">
                                      <p:cBhvr>
                                        <p:cTn id="43" dur="250" fill="hold"/>
                                        <p:tgtEl>
                                          <p:spTgt spid="12"/>
                                        </p:tgtEl>
                                        <p:attrNameLst>
                                          <p:attrName/>
                                        </p:attrNameLst>
                                      </p:cBhvr>
                                      <p:tavLst>
                                        <p:tav tm="0">
                                          <p:val>
                                            <p:fltVal val="0"/>
                                          </p:val>
                                        </p:tav>
                                        <p:tav tm="100000">
                                          <p:val>
                                            <p:strVal val="#ppt_w"/>
                                          </p:val>
                                        </p:tav>
                                      </p:tavLst>
                                    </p:anim>
                                    <p:anim calcmode="lin" valueType="num">
                                      <p:cBhvr>
                                        <p:cTn id="44" dur="250" fill="hold"/>
                                        <p:tgtEl>
                                          <p:spTgt spid="12"/>
                                        </p:tgtEl>
                                        <p:attrNameLst>
                                          <p:attrName/>
                                        </p:attrNameLst>
                                      </p:cBhvr>
                                      <p:tavLst>
                                        <p:tav tm="0">
                                          <p:val>
                                            <p:fltVal val="0"/>
                                          </p:val>
                                        </p:tav>
                                        <p:tav tm="100000">
                                          <p:val>
                                            <p:strVal val="#ppt_h"/>
                                          </p:val>
                                        </p:tav>
                                      </p:tavLst>
                                    </p:anim>
                                    <p:animEffect transition="in" filter="fade">
                                      <p:cBhvr>
                                        <p:cTn id="45" dur="250"/>
                                        <p:tgtEl>
                                          <p:spTgt spid="12"/>
                                        </p:tgtEl>
                                      </p:cBhvr>
                                    </p:animEffect>
                                  </p:childTnLst>
                                </p:cTn>
                              </p:par>
                              <p:par>
                                <p:cTn id="46" presetID="53" presetClass="entr" presetSubtype="16" fill="hold" nodeType="withEffect">
                                  <p:stCondLst>
                                    <p:cond delay="1300"/>
                                  </p:stCondLst>
                                  <p:childTnLst>
                                    <p:set>
                                      <p:cBhvr>
                                        <p:cTn id="47" dur="1" fill="hold">
                                          <p:stCondLst>
                                            <p:cond delay="0"/>
                                          </p:stCondLst>
                                        </p:cTn>
                                        <p:tgtEl>
                                          <p:spTgt spid="13"/>
                                        </p:tgtEl>
                                        <p:attrNameLst>
                                          <p:attrName/>
                                        </p:attrNameLst>
                                      </p:cBhvr>
                                      <p:to>
                                        <p:strVal val="visible"/>
                                      </p:to>
                                    </p:set>
                                    <p:anim calcmode="lin" valueType="num">
                                      <p:cBhvr>
                                        <p:cTn id="48" dur="250" fill="hold"/>
                                        <p:tgtEl>
                                          <p:spTgt spid="13"/>
                                        </p:tgtEl>
                                        <p:attrNameLst>
                                          <p:attrName/>
                                        </p:attrNameLst>
                                      </p:cBhvr>
                                      <p:tavLst>
                                        <p:tav tm="0">
                                          <p:val>
                                            <p:fltVal val="0"/>
                                          </p:val>
                                        </p:tav>
                                        <p:tav tm="100000">
                                          <p:val>
                                            <p:strVal val="#ppt_w"/>
                                          </p:val>
                                        </p:tav>
                                      </p:tavLst>
                                    </p:anim>
                                    <p:anim calcmode="lin" valueType="num">
                                      <p:cBhvr>
                                        <p:cTn id="49" dur="250" fill="hold"/>
                                        <p:tgtEl>
                                          <p:spTgt spid="13"/>
                                        </p:tgtEl>
                                        <p:attrNameLst>
                                          <p:attrName/>
                                        </p:attrNameLst>
                                      </p:cBhvr>
                                      <p:tavLst>
                                        <p:tav tm="0">
                                          <p:val>
                                            <p:fltVal val="0"/>
                                          </p:val>
                                        </p:tav>
                                        <p:tav tm="100000">
                                          <p:val>
                                            <p:strVal val="#ppt_h"/>
                                          </p:val>
                                        </p:tav>
                                      </p:tavLst>
                                    </p:anim>
                                    <p:animEffect transition="in" filter="fade">
                                      <p:cBhvr>
                                        <p:cTn id="50" dur="250"/>
                                        <p:tgtEl>
                                          <p:spTgt spid="13"/>
                                        </p:tgtEl>
                                      </p:cBhvr>
                                    </p:animEffect>
                                  </p:childTnLst>
                                </p:cTn>
                              </p:par>
                              <p:par>
                                <p:cTn id="51" presetID="53" presetClass="entr" presetSubtype="16" fill="hold" nodeType="withEffect">
                                  <p:stCondLst>
                                    <p:cond delay="1300"/>
                                  </p:stCondLst>
                                  <p:childTnLst>
                                    <p:set>
                                      <p:cBhvr>
                                        <p:cTn id="52" dur="1" fill="hold">
                                          <p:stCondLst>
                                            <p:cond delay="0"/>
                                          </p:stCondLst>
                                        </p:cTn>
                                        <p:tgtEl>
                                          <p:spTgt spid="5"/>
                                        </p:tgtEl>
                                        <p:attrNameLst>
                                          <p:attrName/>
                                        </p:attrNameLst>
                                      </p:cBhvr>
                                      <p:to>
                                        <p:strVal val="visible"/>
                                      </p:to>
                                    </p:set>
                                    <p:anim calcmode="lin" valueType="num">
                                      <p:cBhvr>
                                        <p:cTn id="53" dur="250" fill="hold"/>
                                        <p:tgtEl>
                                          <p:spTgt spid="5"/>
                                        </p:tgtEl>
                                        <p:attrNameLst>
                                          <p:attrName/>
                                        </p:attrNameLst>
                                      </p:cBhvr>
                                      <p:tavLst>
                                        <p:tav tm="0">
                                          <p:val>
                                            <p:fltVal val="0"/>
                                          </p:val>
                                        </p:tav>
                                        <p:tav tm="100000">
                                          <p:val>
                                            <p:strVal val="#ppt_w"/>
                                          </p:val>
                                        </p:tav>
                                      </p:tavLst>
                                    </p:anim>
                                    <p:anim calcmode="lin" valueType="num">
                                      <p:cBhvr>
                                        <p:cTn id="54" dur="250" fill="hold"/>
                                        <p:tgtEl>
                                          <p:spTgt spid="5"/>
                                        </p:tgtEl>
                                        <p:attrNameLst>
                                          <p:attrName/>
                                        </p:attrNameLst>
                                      </p:cBhvr>
                                      <p:tavLst>
                                        <p:tav tm="0">
                                          <p:val>
                                            <p:fltVal val="0"/>
                                          </p:val>
                                        </p:tav>
                                        <p:tav tm="100000">
                                          <p:val>
                                            <p:strVal val="#ppt_h"/>
                                          </p:val>
                                        </p:tav>
                                      </p:tavLst>
                                    </p:anim>
                                    <p:animEffect transition="in" filter="fade">
                                      <p:cBhvr>
                                        <p:cTn id="55" dur="250"/>
                                        <p:tgtEl>
                                          <p:spTgt spid="5"/>
                                        </p:tgtEl>
                                      </p:cBhvr>
                                    </p:animEffect>
                                  </p:childTnLst>
                                </p:cTn>
                              </p:par>
                              <p:par>
                                <p:cTn id="56" presetID="53" presetClass="entr" presetSubtype="16" fill="hold" nodeType="withEffect">
                                  <p:stCondLst>
                                    <p:cond delay="600"/>
                                  </p:stCondLst>
                                  <p:childTnLst>
                                    <p:set>
                                      <p:cBhvr>
                                        <p:cTn id="57" dur="1" fill="hold">
                                          <p:stCondLst>
                                            <p:cond delay="0"/>
                                          </p:stCondLst>
                                        </p:cTn>
                                        <p:tgtEl>
                                          <p:spTgt spid="15"/>
                                        </p:tgtEl>
                                        <p:attrNameLst>
                                          <p:attrName/>
                                        </p:attrNameLst>
                                      </p:cBhvr>
                                      <p:to>
                                        <p:strVal val="visible"/>
                                      </p:to>
                                    </p:set>
                                    <p:anim calcmode="lin" valueType="num">
                                      <p:cBhvr>
                                        <p:cTn id="58" dur="250" fill="hold"/>
                                        <p:tgtEl>
                                          <p:spTgt spid="15"/>
                                        </p:tgtEl>
                                        <p:attrNameLst>
                                          <p:attrName/>
                                        </p:attrNameLst>
                                      </p:cBhvr>
                                      <p:tavLst>
                                        <p:tav tm="0">
                                          <p:val>
                                            <p:fltVal val="0"/>
                                          </p:val>
                                        </p:tav>
                                        <p:tav tm="100000">
                                          <p:val>
                                            <p:strVal val="#ppt_w"/>
                                          </p:val>
                                        </p:tav>
                                      </p:tavLst>
                                    </p:anim>
                                    <p:anim calcmode="lin" valueType="num">
                                      <p:cBhvr>
                                        <p:cTn id="59" dur="250" fill="hold"/>
                                        <p:tgtEl>
                                          <p:spTgt spid="15"/>
                                        </p:tgtEl>
                                        <p:attrNameLst>
                                          <p:attrName/>
                                        </p:attrNameLst>
                                      </p:cBhvr>
                                      <p:tavLst>
                                        <p:tav tm="0">
                                          <p:val>
                                            <p:fltVal val="0"/>
                                          </p:val>
                                        </p:tav>
                                        <p:tav tm="100000">
                                          <p:val>
                                            <p:strVal val="#ppt_h"/>
                                          </p:val>
                                        </p:tav>
                                      </p:tavLst>
                                    </p:anim>
                                    <p:animEffect transition="in" filter="fade">
                                      <p:cBhvr>
                                        <p:cTn id="60" dur="250"/>
                                        <p:tgtEl>
                                          <p:spTgt spid="15"/>
                                        </p:tgtEl>
                                      </p:cBhvr>
                                    </p:animEffect>
                                  </p:childTnLst>
                                </p:cTn>
                              </p:par>
                              <p:par>
                                <p:cTn id="61" presetID="53" presetClass="entr" presetSubtype="16" fill="hold" nodeType="withEffect">
                                  <p:stCondLst>
                                    <p:cond delay="1100"/>
                                  </p:stCondLst>
                                  <p:childTnLst>
                                    <p:set>
                                      <p:cBhvr>
                                        <p:cTn id="62" dur="1" fill="hold">
                                          <p:stCondLst>
                                            <p:cond delay="0"/>
                                          </p:stCondLst>
                                        </p:cTn>
                                        <p:tgtEl>
                                          <p:spTgt spid="16"/>
                                        </p:tgtEl>
                                        <p:attrNameLst>
                                          <p:attrName/>
                                        </p:attrNameLst>
                                      </p:cBhvr>
                                      <p:to>
                                        <p:strVal val="visible"/>
                                      </p:to>
                                    </p:set>
                                    <p:anim calcmode="lin" valueType="num">
                                      <p:cBhvr>
                                        <p:cTn id="63" dur="250" fill="hold"/>
                                        <p:tgtEl>
                                          <p:spTgt spid="16"/>
                                        </p:tgtEl>
                                        <p:attrNameLst>
                                          <p:attrName/>
                                        </p:attrNameLst>
                                      </p:cBhvr>
                                      <p:tavLst>
                                        <p:tav tm="0">
                                          <p:val>
                                            <p:fltVal val="0"/>
                                          </p:val>
                                        </p:tav>
                                        <p:tav tm="100000">
                                          <p:val>
                                            <p:strVal val="#ppt_w"/>
                                          </p:val>
                                        </p:tav>
                                      </p:tavLst>
                                    </p:anim>
                                    <p:anim calcmode="lin" valueType="num">
                                      <p:cBhvr>
                                        <p:cTn id="64" dur="250" fill="hold"/>
                                        <p:tgtEl>
                                          <p:spTgt spid="16"/>
                                        </p:tgtEl>
                                        <p:attrNameLst>
                                          <p:attrName/>
                                        </p:attrNameLst>
                                      </p:cBhvr>
                                      <p:tavLst>
                                        <p:tav tm="0">
                                          <p:val>
                                            <p:fltVal val="0"/>
                                          </p:val>
                                        </p:tav>
                                        <p:tav tm="100000">
                                          <p:val>
                                            <p:strVal val="#ppt_h"/>
                                          </p:val>
                                        </p:tav>
                                      </p:tavLst>
                                    </p:anim>
                                    <p:animEffect transition="in" filter="fade">
                                      <p:cBhvr>
                                        <p:cTn id="65" dur="250"/>
                                        <p:tgtEl>
                                          <p:spTgt spid="16"/>
                                        </p:tgtEl>
                                      </p:cBhvr>
                                    </p:animEffect>
                                  </p:childTnLst>
                                </p:cTn>
                              </p:par>
                              <p:par>
                                <p:cTn id="66" presetID="53" presetClass="entr" presetSubtype="16" fill="hold" nodeType="withEffect">
                                  <p:stCondLst>
                                    <p:cond delay="300"/>
                                  </p:stCondLst>
                                  <p:childTnLst>
                                    <p:set>
                                      <p:cBhvr>
                                        <p:cTn id="67" dur="1" fill="hold">
                                          <p:stCondLst>
                                            <p:cond delay="0"/>
                                          </p:stCondLst>
                                        </p:cTn>
                                        <p:tgtEl>
                                          <p:spTgt spid="17"/>
                                        </p:tgtEl>
                                        <p:attrNameLst>
                                          <p:attrName/>
                                        </p:attrNameLst>
                                      </p:cBhvr>
                                      <p:to>
                                        <p:strVal val="visible"/>
                                      </p:to>
                                    </p:set>
                                    <p:anim calcmode="lin" valueType="num">
                                      <p:cBhvr>
                                        <p:cTn id="68" dur="250" fill="hold"/>
                                        <p:tgtEl>
                                          <p:spTgt spid="17"/>
                                        </p:tgtEl>
                                        <p:attrNameLst>
                                          <p:attrName/>
                                        </p:attrNameLst>
                                      </p:cBhvr>
                                      <p:tavLst>
                                        <p:tav tm="0">
                                          <p:val>
                                            <p:fltVal val="0"/>
                                          </p:val>
                                        </p:tav>
                                        <p:tav tm="100000">
                                          <p:val>
                                            <p:strVal val="#ppt_w"/>
                                          </p:val>
                                        </p:tav>
                                      </p:tavLst>
                                    </p:anim>
                                    <p:anim calcmode="lin" valueType="num">
                                      <p:cBhvr>
                                        <p:cTn id="69" dur="250" fill="hold"/>
                                        <p:tgtEl>
                                          <p:spTgt spid="17"/>
                                        </p:tgtEl>
                                        <p:attrNameLst>
                                          <p:attrName/>
                                        </p:attrNameLst>
                                      </p:cBhvr>
                                      <p:tavLst>
                                        <p:tav tm="0">
                                          <p:val>
                                            <p:fltVal val="0"/>
                                          </p:val>
                                        </p:tav>
                                        <p:tav tm="100000">
                                          <p:val>
                                            <p:strVal val="#ppt_h"/>
                                          </p:val>
                                        </p:tav>
                                      </p:tavLst>
                                    </p:anim>
                                    <p:animEffect transition="in" filter="fade">
                                      <p:cBhvr>
                                        <p:cTn id="70" dur="250"/>
                                        <p:tgtEl>
                                          <p:spTgt spid="17"/>
                                        </p:tgtEl>
                                      </p:cBhvr>
                                    </p:animEffect>
                                  </p:childTnLst>
                                </p:cTn>
                              </p:par>
                              <p:par>
                                <p:cTn id="71" presetID="53" presetClass="entr" presetSubtype="16" fill="hold" nodeType="withEffect">
                                  <p:stCondLst>
                                    <p:cond delay="800"/>
                                  </p:stCondLst>
                                  <p:childTnLst>
                                    <p:set>
                                      <p:cBhvr>
                                        <p:cTn id="72" dur="1" fill="hold">
                                          <p:stCondLst>
                                            <p:cond delay="0"/>
                                          </p:stCondLst>
                                        </p:cTn>
                                        <p:tgtEl>
                                          <p:spTgt spid="18"/>
                                        </p:tgtEl>
                                        <p:attrNameLst>
                                          <p:attrName/>
                                        </p:attrNameLst>
                                      </p:cBhvr>
                                      <p:to>
                                        <p:strVal val="visible"/>
                                      </p:to>
                                    </p:set>
                                    <p:anim calcmode="lin" valueType="num">
                                      <p:cBhvr>
                                        <p:cTn id="73" dur="250" fill="hold"/>
                                        <p:tgtEl>
                                          <p:spTgt spid="18"/>
                                        </p:tgtEl>
                                        <p:attrNameLst>
                                          <p:attrName/>
                                        </p:attrNameLst>
                                      </p:cBhvr>
                                      <p:tavLst>
                                        <p:tav tm="0">
                                          <p:val>
                                            <p:fltVal val="0"/>
                                          </p:val>
                                        </p:tav>
                                        <p:tav tm="100000">
                                          <p:val>
                                            <p:strVal val="#ppt_w"/>
                                          </p:val>
                                        </p:tav>
                                      </p:tavLst>
                                    </p:anim>
                                    <p:anim calcmode="lin" valueType="num">
                                      <p:cBhvr>
                                        <p:cTn id="74" dur="250" fill="hold"/>
                                        <p:tgtEl>
                                          <p:spTgt spid="18"/>
                                        </p:tgtEl>
                                        <p:attrNameLst>
                                          <p:attrName/>
                                        </p:attrNameLst>
                                      </p:cBhvr>
                                      <p:tavLst>
                                        <p:tav tm="0">
                                          <p:val>
                                            <p:fltVal val="0"/>
                                          </p:val>
                                        </p:tav>
                                        <p:tav tm="100000">
                                          <p:val>
                                            <p:strVal val="#ppt_h"/>
                                          </p:val>
                                        </p:tav>
                                      </p:tavLst>
                                    </p:anim>
                                    <p:animEffect transition="in" filter="fade">
                                      <p:cBhvr>
                                        <p:cTn id="75" dur="250"/>
                                        <p:tgtEl>
                                          <p:spTgt spid="18"/>
                                        </p:tgtEl>
                                      </p:cBhvr>
                                    </p:animEffect>
                                  </p:childTnLst>
                                </p:cTn>
                              </p:par>
                              <p:par>
                                <p:cTn id="76" presetID="53" presetClass="entr" presetSubtype="16" fill="hold" nodeType="withEffect">
                                  <p:stCondLst>
                                    <p:cond delay="500"/>
                                  </p:stCondLst>
                                  <p:childTnLst>
                                    <p:set>
                                      <p:cBhvr>
                                        <p:cTn id="77" dur="1" fill="hold">
                                          <p:stCondLst>
                                            <p:cond delay="0"/>
                                          </p:stCondLst>
                                        </p:cTn>
                                        <p:tgtEl>
                                          <p:spTgt spid="19"/>
                                        </p:tgtEl>
                                        <p:attrNameLst>
                                          <p:attrName/>
                                        </p:attrNameLst>
                                      </p:cBhvr>
                                      <p:to>
                                        <p:strVal val="visible"/>
                                      </p:to>
                                    </p:set>
                                    <p:anim calcmode="lin" valueType="num">
                                      <p:cBhvr>
                                        <p:cTn id="78" dur="250" fill="hold"/>
                                        <p:tgtEl>
                                          <p:spTgt spid="19"/>
                                        </p:tgtEl>
                                        <p:attrNameLst>
                                          <p:attrName/>
                                        </p:attrNameLst>
                                      </p:cBhvr>
                                      <p:tavLst>
                                        <p:tav tm="0">
                                          <p:val>
                                            <p:fltVal val="0"/>
                                          </p:val>
                                        </p:tav>
                                        <p:tav tm="100000">
                                          <p:val>
                                            <p:strVal val="#ppt_w"/>
                                          </p:val>
                                        </p:tav>
                                      </p:tavLst>
                                    </p:anim>
                                    <p:anim calcmode="lin" valueType="num">
                                      <p:cBhvr>
                                        <p:cTn id="79" dur="250" fill="hold"/>
                                        <p:tgtEl>
                                          <p:spTgt spid="19"/>
                                        </p:tgtEl>
                                        <p:attrNameLst>
                                          <p:attrName/>
                                        </p:attrNameLst>
                                      </p:cBhvr>
                                      <p:tavLst>
                                        <p:tav tm="0">
                                          <p:val>
                                            <p:fltVal val="0"/>
                                          </p:val>
                                        </p:tav>
                                        <p:tav tm="100000">
                                          <p:val>
                                            <p:strVal val="#ppt_h"/>
                                          </p:val>
                                        </p:tav>
                                      </p:tavLst>
                                    </p:anim>
                                    <p:animEffect transition="in" filter="fade">
                                      <p:cBhvr>
                                        <p:cTn id="80" dur="250"/>
                                        <p:tgtEl>
                                          <p:spTgt spid="19"/>
                                        </p:tgtEl>
                                      </p:cBhvr>
                                    </p:animEffect>
                                  </p:childTnLst>
                                </p:cTn>
                              </p:par>
                              <p:par>
                                <p:cTn id="81" presetID="53" presetClass="entr" presetSubtype="16" fill="hold" nodeType="withEffect">
                                  <p:stCondLst>
                                    <p:cond delay="900"/>
                                  </p:stCondLst>
                                  <p:childTnLst>
                                    <p:set>
                                      <p:cBhvr>
                                        <p:cTn id="82" dur="1" fill="hold">
                                          <p:stCondLst>
                                            <p:cond delay="0"/>
                                          </p:stCondLst>
                                        </p:cTn>
                                        <p:tgtEl>
                                          <p:spTgt spid="20"/>
                                        </p:tgtEl>
                                        <p:attrNameLst>
                                          <p:attrName/>
                                        </p:attrNameLst>
                                      </p:cBhvr>
                                      <p:to>
                                        <p:strVal val="visible"/>
                                      </p:to>
                                    </p:set>
                                    <p:anim calcmode="lin" valueType="num">
                                      <p:cBhvr>
                                        <p:cTn id="83" dur="250" fill="hold"/>
                                        <p:tgtEl>
                                          <p:spTgt spid="20"/>
                                        </p:tgtEl>
                                        <p:attrNameLst>
                                          <p:attrName/>
                                        </p:attrNameLst>
                                      </p:cBhvr>
                                      <p:tavLst>
                                        <p:tav tm="0">
                                          <p:val>
                                            <p:fltVal val="0"/>
                                          </p:val>
                                        </p:tav>
                                        <p:tav tm="100000">
                                          <p:val>
                                            <p:strVal val="#ppt_w"/>
                                          </p:val>
                                        </p:tav>
                                      </p:tavLst>
                                    </p:anim>
                                    <p:anim calcmode="lin" valueType="num">
                                      <p:cBhvr>
                                        <p:cTn id="84" dur="250" fill="hold"/>
                                        <p:tgtEl>
                                          <p:spTgt spid="20"/>
                                        </p:tgtEl>
                                        <p:attrNameLst>
                                          <p:attrName/>
                                        </p:attrNameLst>
                                      </p:cBhvr>
                                      <p:tavLst>
                                        <p:tav tm="0">
                                          <p:val>
                                            <p:fltVal val="0"/>
                                          </p:val>
                                        </p:tav>
                                        <p:tav tm="100000">
                                          <p:val>
                                            <p:strVal val="#ppt_h"/>
                                          </p:val>
                                        </p:tav>
                                      </p:tavLst>
                                    </p:anim>
                                    <p:animEffect transition="in" filter="fade">
                                      <p:cBhvr>
                                        <p:cTn id="85" dur="250"/>
                                        <p:tgtEl>
                                          <p:spTgt spid="20"/>
                                        </p:tgtEl>
                                      </p:cBhvr>
                                    </p:animEffect>
                                  </p:childTnLst>
                                </p:cTn>
                              </p:par>
                              <p:par>
                                <p:cTn id="86" presetID="53" presetClass="entr" presetSubtype="16" fill="hold" nodeType="withEffect">
                                  <p:stCondLst>
                                    <p:cond delay="1000"/>
                                  </p:stCondLst>
                                  <p:childTnLst>
                                    <p:set>
                                      <p:cBhvr>
                                        <p:cTn id="87" dur="1" fill="hold">
                                          <p:stCondLst>
                                            <p:cond delay="0"/>
                                          </p:stCondLst>
                                        </p:cTn>
                                        <p:tgtEl>
                                          <p:spTgt spid="21"/>
                                        </p:tgtEl>
                                        <p:attrNameLst>
                                          <p:attrName/>
                                        </p:attrNameLst>
                                      </p:cBhvr>
                                      <p:to>
                                        <p:strVal val="visible"/>
                                      </p:to>
                                    </p:set>
                                    <p:anim calcmode="lin" valueType="num">
                                      <p:cBhvr>
                                        <p:cTn id="88" dur="250" fill="hold"/>
                                        <p:tgtEl>
                                          <p:spTgt spid="21"/>
                                        </p:tgtEl>
                                        <p:attrNameLst>
                                          <p:attrName/>
                                        </p:attrNameLst>
                                      </p:cBhvr>
                                      <p:tavLst>
                                        <p:tav tm="0">
                                          <p:val>
                                            <p:fltVal val="0"/>
                                          </p:val>
                                        </p:tav>
                                        <p:tav tm="100000">
                                          <p:val>
                                            <p:strVal val="#ppt_w"/>
                                          </p:val>
                                        </p:tav>
                                      </p:tavLst>
                                    </p:anim>
                                    <p:anim calcmode="lin" valueType="num">
                                      <p:cBhvr>
                                        <p:cTn id="89" dur="250" fill="hold"/>
                                        <p:tgtEl>
                                          <p:spTgt spid="21"/>
                                        </p:tgtEl>
                                        <p:attrNameLst>
                                          <p:attrName/>
                                        </p:attrNameLst>
                                      </p:cBhvr>
                                      <p:tavLst>
                                        <p:tav tm="0">
                                          <p:val>
                                            <p:fltVal val="0"/>
                                          </p:val>
                                        </p:tav>
                                        <p:tav tm="100000">
                                          <p:val>
                                            <p:strVal val="#ppt_h"/>
                                          </p:val>
                                        </p:tav>
                                      </p:tavLst>
                                    </p:anim>
                                    <p:animEffect transition="in" filter="fade">
                                      <p:cBhvr>
                                        <p:cTn id="90"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346471"/>
            <a:ext cx="1773174" cy="457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smtClean="0">
                <a:solidFill>
                  <a:prstClr val="white"/>
                </a:solidFill>
                <a:latin typeface="Segoe UI Light"/>
              </a:rPr>
              <a:t>コンビニ時間</a:t>
            </a:r>
            <a:endParaRPr lang="en-US" sz="1600" dirty="0">
              <a:solidFill>
                <a:prstClr val="white"/>
              </a:solidFill>
              <a:latin typeface="Segoe UI Light"/>
            </a:endParaRPr>
          </a:p>
        </p:txBody>
      </p:sp>
      <p:sp>
        <p:nvSpPr>
          <p:cNvPr id="8" name="Rectangle 7"/>
          <p:cNvSpPr/>
          <p:nvPr/>
        </p:nvSpPr>
        <p:spPr>
          <a:xfrm>
            <a:off x="2382773" y="3346471"/>
            <a:ext cx="4199255"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a:solidFill>
                  <a:prstClr val="white"/>
                </a:solidFill>
                <a:latin typeface="Segoe UI Light"/>
              </a:rPr>
              <a:t>有料タイム</a:t>
            </a:r>
          </a:p>
        </p:txBody>
      </p:sp>
      <p:sp>
        <p:nvSpPr>
          <p:cNvPr id="9" name="Rectangle 8"/>
          <p:cNvSpPr/>
          <p:nvPr/>
        </p:nvSpPr>
        <p:spPr>
          <a:xfrm>
            <a:off x="7861298" y="3346471"/>
            <a:ext cx="1340367"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a:solidFill>
                  <a:prstClr val="white"/>
                </a:solidFill>
                <a:latin typeface="Segoe UI Light"/>
              </a:rPr>
              <a:t>違反</a:t>
            </a:r>
          </a:p>
        </p:txBody>
      </p:sp>
      <p:sp>
        <p:nvSpPr>
          <p:cNvPr id="10" name="Right Arrow 9"/>
          <p:cNvSpPr/>
          <p:nvPr/>
        </p:nvSpPr>
        <p:spPr>
          <a:xfrm>
            <a:off x="9201665" y="3112123"/>
            <a:ext cx="2908102" cy="924417"/>
          </a:xfrm>
          <a:prstGeom prst="rightArrow">
            <a:avLst>
              <a:gd name="adj1" fmla="val 50000"/>
              <a:gd name="adj2" fmla="val 6889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a:solidFill>
                  <a:srgbClr val="717272"/>
                </a:solidFill>
                <a:latin typeface="Segoe UI Light"/>
              </a:rPr>
              <a:t>強制</a:t>
            </a:r>
          </a:p>
        </p:txBody>
      </p:sp>
      <p:grpSp>
        <p:nvGrpSpPr>
          <p:cNvPr id="30" name="Group 29"/>
          <p:cNvGrpSpPr/>
          <p:nvPr/>
        </p:nvGrpSpPr>
        <p:grpSpPr>
          <a:xfrm>
            <a:off x="882821" y="4276111"/>
            <a:ext cx="3185539" cy="1066800"/>
            <a:chOff x="1264160" y="3171862"/>
            <a:chExt cx="2389154" cy="800100"/>
          </a:xfrm>
        </p:grpSpPr>
        <p:sp>
          <p:nvSpPr>
            <p:cNvPr id="16" name="Rectangular Callout 15"/>
            <p:cNvSpPr/>
            <p:nvPr/>
          </p:nvSpPr>
          <p:spPr>
            <a:xfrm>
              <a:off x="1317784" y="3171862"/>
              <a:ext cx="2335530" cy="800100"/>
            </a:xfrm>
            <a:prstGeom prst="wedgeRectCallout">
              <a:avLst>
                <a:gd name="adj1" fmla="val -4344"/>
                <a:gd name="adj2" fmla="val -87848"/>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55" defTabSz="609585"/>
              <a:r>
                <a:rPr lang="en-US" sz="1400" b="1" dirty="0">
                  <a:solidFill>
                    <a:srgbClr val="717272"/>
                  </a:solidFill>
                  <a:latin typeface="Segoe UI Light"/>
                </a:rPr>
                <a:t>駐車時間購入</a:t>
              </a:r>
            </a:p>
            <a:p>
              <a:pPr marL="803255" defTabSz="609585"/>
              <a:r>
                <a:rPr lang="en-US" sz="1400" dirty="0">
                  <a:solidFill>
                    <a:srgbClr val="717272"/>
                  </a:solidFill>
                  <a:latin typeface="Segoe UI Light"/>
                </a:rPr>
                <a:t>顧客の購入の駐車接続されている有料の駅での時間やモバイルアプリを利用しています</a:t>
              </a:r>
            </a:p>
          </p:txBody>
        </p:sp>
        <p:grpSp>
          <p:nvGrpSpPr>
            <p:cNvPr id="15" name="Group 14"/>
            <p:cNvGrpSpPr/>
            <p:nvPr/>
          </p:nvGrpSpPr>
          <p:grpSpPr>
            <a:xfrm>
              <a:off x="1264160" y="3237169"/>
              <a:ext cx="617504" cy="685800"/>
              <a:chOff x="762000" y="3657600"/>
              <a:chExt cx="1109170" cy="1231844"/>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3657600"/>
                <a:ext cx="651970" cy="1216604"/>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975044"/>
                <a:ext cx="914400" cy="914400"/>
              </a:xfrm>
              <a:prstGeom prst="rect">
                <a:avLst/>
              </a:prstGeom>
            </p:spPr>
          </p:pic>
        </p:grpSp>
      </p:grpSp>
      <p:grpSp>
        <p:nvGrpSpPr>
          <p:cNvPr id="2" name="Group 1"/>
          <p:cNvGrpSpPr/>
          <p:nvPr/>
        </p:nvGrpSpPr>
        <p:grpSpPr>
          <a:xfrm>
            <a:off x="8450579" y="1940386"/>
            <a:ext cx="3741421" cy="1109980"/>
            <a:chOff x="7302261" y="2896898"/>
            <a:chExt cx="3741421" cy="1109980"/>
          </a:xfrm>
          <a:solidFill>
            <a:schemeClr val="bg2">
              <a:lumMod val="40000"/>
              <a:lumOff val="60000"/>
            </a:schemeClr>
          </a:solidFill>
        </p:grpSpPr>
        <p:sp>
          <p:nvSpPr>
            <p:cNvPr id="18" name="Rectangular Callout 17"/>
            <p:cNvSpPr/>
            <p:nvPr/>
          </p:nvSpPr>
          <p:spPr>
            <a:xfrm>
              <a:off x="7302261" y="2896898"/>
              <a:ext cx="3741421" cy="1066800"/>
            </a:xfrm>
            <a:prstGeom prst="wedgeRectCallout">
              <a:avLst>
                <a:gd name="adj1" fmla="val -29666"/>
                <a:gd name="adj2" fmla="val 688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66773" defTabSz="609585"/>
              <a:r>
                <a:rPr lang="en-US" sz="1400" b="1" dirty="0">
                  <a:solidFill>
                    <a:srgbClr val="717272"/>
                  </a:solidFill>
                  <a:latin typeface="Segoe UI Light"/>
                </a:rPr>
                <a:t>執行</a:t>
              </a:r>
            </a:p>
            <a:p>
              <a:pPr marL="1066773" defTabSz="609585"/>
              <a:r>
                <a:rPr lang="en-US" sz="1400" dirty="0">
                  <a:solidFill>
                    <a:srgbClr val="717272"/>
                  </a:solidFill>
                  <a:latin typeface="Segoe UI Light"/>
                </a:rPr>
                <a:t>役員は、車両や課題違反切符を検索します。バックオフィスで更新状況</a:t>
              </a:r>
            </a:p>
          </p:txBody>
        </p:sp>
        <p:pic>
          <p:nvPicPr>
            <p:cNvPr id="19" name="Picture 18" descr="\\euclid\MarCom Graphic Library\2-Graphic Assets\Icons\GUI Icons\Large icons\parking-ticket.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2262" y="2916583"/>
              <a:ext cx="1090295" cy="1090295"/>
            </a:xfrm>
            <a:prstGeom prst="rect">
              <a:avLst/>
            </a:prstGeom>
            <a:grpFill/>
            <a:ln>
              <a:noFill/>
            </a:ln>
          </p:spPr>
        </p:pic>
      </p:grpSp>
      <p:grpSp>
        <p:nvGrpSpPr>
          <p:cNvPr id="24" name="Group 23"/>
          <p:cNvGrpSpPr/>
          <p:nvPr/>
        </p:nvGrpSpPr>
        <p:grpSpPr>
          <a:xfrm>
            <a:off x="5509965" y="4414913"/>
            <a:ext cx="3114040" cy="1066800"/>
            <a:chOff x="3962400" y="800100"/>
            <a:chExt cx="3114040" cy="1066800"/>
          </a:xfrm>
          <a:solidFill>
            <a:schemeClr val="bg2">
              <a:lumMod val="40000"/>
              <a:lumOff val="60000"/>
            </a:schemeClr>
          </a:solidFill>
        </p:grpSpPr>
        <p:sp>
          <p:nvSpPr>
            <p:cNvPr id="17" name="Rectangular Callout 16"/>
            <p:cNvSpPr/>
            <p:nvPr/>
          </p:nvSpPr>
          <p:spPr>
            <a:xfrm>
              <a:off x="3962400" y="800100"/>
              <a:ext cx="3114040" cy="1066800"/>
            </a:xfrm>
            <a:prstGeom prst="wedgeRectCallout">
              <a:avLst>
                <a:gd name="adj1" fmla="val 25983"/>
                <a:gd name="adj2" fmla="val -960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55" defTabSz="609585"/>
              <a:r>
                <a:rPr lang="en-US" sz="1400" b="1" dirty="0">
                  <a:solidFill>
                    <a:srgbClr val="717272"/>
                  </a:solidFill>
                  <a:latin typeface="Segoe UI Light"/>
                </a:rPr>
                <a:t>猶予期間端部</a:t>
              </a:r>
            </a:p>
            <a:p>
              <a:pPr marL="803255" defTabSz="609585"/>
              <a:r>
                <a:rPr lang="en-US" sz="1400" dirty="0">
                  <a:solidFill>
                    <a:srgbClr val="717272"/>
                  </a:solidFill>
                  <a:latin typeface="Segoe UI Light"/>
                </a:rPr>
                <a:t>車両執行リストに追加され、パトロール車に同期</a:t>
              </a: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2844" y="944044"/>
              <a:ext cx="767916" cy="767916"/>
            </a:xfrm>
            <a:prstGeom prst="rect">
              <a:avLst/>
            </a:prstGeom>
            <a:grpFill/>
            <a:ln>
              <a:noFill/>
            </a:ln>
          </p:spPr>
        </p:pic>
      </p:grpSp>
      <p:grpSp>
        <p:nvGrpSpPr>
          <p:cNvPr id="32" name="Group 31"/>
          <p:cNvGrpSpPr/>
          <p:nvPr/>
        </p:nvGrpSpPr>
        <p:grpSpPr>
          <a:xfrm>
            <a:off x="203200" y="1701800"/>
            <a:ext cx="3114040" cy="1066800"/>
            <a:chOff x="460534" y="1424003"/>
            <a:chExt cx="2335530" cy="800100"/>
          </a:xfrm>
        </p:grpSpPr>
        <p:grpSp>
          <p:nvGrpSpPr>
            <p:cNvPr id="31" name="Group 30"/>
            <p:cNvGrpSpPr/>
            <p:nvPr/>
          </p:nvGrpSpPr>
          <p:grpSpPr>
            <a:xfrm>
              <a:off x="460534" y="1424003"/>
              <a:ext cx="2335530" cy="800100"/>
              <a:chOff x="460534" y="1424003"/>
              <a:chExt cx="2335530" cy="800100"/>
            </a:xfrm>
          </p:grpSpPr>
          <p:sp>
            <p:nvSpPr>
              <p:cNvPr id="6" name="Rectangular Callout 5"/>
              <p:cNvSpPr/>
              <p:nvPr/>
            </p:nvSpPr>
            <p:spPr>
              <a:xfrm>
                <a:off x="460534" y="1424003"/>
                <a:ext cx="2335530" cy="800100"/>
              </a:xfrm>
              <a:prstGeom prst="wedgeRectCallout">
                <a:avLst>
                  <a:gd name="adj1" fmla="val -33029"/>
                  <a:gd name="adj2" fmla="val 75808"/>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55" defTabSz="609585"/>
                <a:r>
                  <a:rPr lang="en-US" sz="1400" b="1" dirty="0">
                    <a:solidFill>
                      <a:srgbClr val="717272"/>
                    </a:solidFill>
                    <a:latin typeface="Segoe UI Light"/>
                  </a:rPr>
                  <a:t>車の到着</a:t>
                </a:r>
              </a:p>
              <a:p>
                <a:pPr marL="803255" defTabSz="609585"/>
                <a:r>
                  <a:rPr lang="en-US" sz="1400" dirty="0">
                    <a:solidFill>
                      <a:srgbClr val="717272"/>
                    </a:solidFill>
                    <a:latin typeface="Segoe UI Light"/>
                  </a:rPr>
                  <a:t>エントリーALPRのカメラで撮影したナンバープレート</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964" y="1547054"/>
                <a:ext cx="571500" cy="571500"/>
              </a:xfrm>
              <a:prstGeom prst="rect">
                <a:avLst/>
              </a:prstGeom>
            </p:spPr>
          </p:pic>
        </p:grpSp>
        <p:sp>
          <p:nvSpPr>
            <p:cNvPr id="22" name="Right Arrow 21"/>
            <p:cNvSpPr/>
            <p:nvPr/>
          </p:nvSpPr>
          <p:spPr>
            <a:xfrm>
              <a:off x="729621" y="1871291"/>
              <a:ext cx="287969" cy="200025"/>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a:solidFill>
                  <a:prstClr val="white"/>
                </a:solidFill>
              </a:endParaRPr>
            </a:p>
          </p:txBody>
        </p:sp>
      </p:grpSp>
      <p:sp>
        <p:nvSpPr>
          <p:cNvPr id="20" name="Rectangle 19"/>
          <p:cNvSpPr/>
          <p:nvPr/>
        </p:nvSpPr>
        <p:spPr>
          <a:xfrm>
            <a:off x="6582031" y="3346471"/>
            <a:ext cx="1279265"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a:solidFill>
                  <a:prstClr val="white"/>
                </a:solidFill>
                <a:latin typeface="Segoe UI Light"/>
              </a:rPr>
              <a:t>猶予期間</a:t>
            </a:r>
          </a:p>
        </p:txBody>
      </p:sp>
      <p:grpSp>
        <p:nvGrpSpPr>
          <p:cNvPr id="34" name="Group 33"/>
          <p:cNvGrpSpPr/>
          <p:nvPr/>
        </p:nvGrpSpPr>
        <p:grpSpPr>
          <a:xfrm>
            <a:off x="4150739" y="1822081"/>
            <a:ext cx="3200705" cy="1066800"/>
            <a:chOff x="4068361" y="1822476"/>
            <a:chExt cx="3200705" cy="1066800"/>
          </a:xfrm>
        </p:grpSpPr>
        <p:sp>
          <p:nvSpPr>
            <p:cNvPr id="25" name="Rectangular Callout 24"/>
            <p:cNvSpPr/>
            <p:nvPr/>
          </p:nvSpPr>
          <p:spPr>
            <a:xfrm>
              <a:off x="4068361" y="1822476"/>
              <a:ext cx="3200705" cy="1066800"/>
            </a:xfrm>
            <a:prstGeom prst="wedgeRectCallout">
              <a:avLst>
                <a:gd name="adj1" fmla="val 25635"/>
                <a:gd name="adj2" fmla="val 81548"/>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55" defTabSz="609585"/>
              <a:r>
                <a:rPr lang="en-US" sz="1400" b="1" dirty="0">
                  <a:solidFill>
                    <a:srgbClr val="717272"/>
                  </a:solidFill>
                  <a:latin typeface="Segoe UI Light"/>
                </a:rPr>
                <a:t>駐車時間が期限切れ</a:t>
              </a:r>
            </a:p>
            <a:p>
              <a:pPr marL="803255" defTabSz="609585"/>
              <a:r>
                <a:rPr lang="en-US" sz="1400" dirty="0">
                  <a:solidFill>
                    <a:srgbClr val="717272"/>
                  </a:solidFill>
                  <a:latin typeface="Segoe UI Light"/>
                </a:rPr>
                <a:t>顧客は、より多くの時間を終了するか、または購入するために設定可能な猶予期間を与えられています。</a:t>
              </a:r>
            </a:p>
          </p:txBody>
        </p:sp>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6149" y="1969027"/>
              <a:ext cx="776476" cy="776476"/>
            </a:xfrm>
            <a:prstGeom prst="rect">
              <a:avLst/>
            </a:prstGeom>
            <a:solidFill>
              <a:schemeClr val="bg2">
                <a:lumMod val="40000"/>
                <a:lumOff val="60000"/>
              </a:schemeClr>
            </a:solidFill>
            <a:ln>
              <a:noFill/>
            </a:ln>
          </p:spPr>
        </p:pic>
      </p:grpSp>
      <p:sp>
        <p:nvSpPr>
          <p:cNvPr id="36" name="Title 35"/>
          <p:cNvSpPr>
            <a:spLocks noGrp="1"/>
          </p:cNvSpPr>
          <p:nvPr>
            <p:ph type="title"/>
          </p:nvPr>
        </p:nvSpPr>
        <p:spPr/>
        <p:txBody>
          <a:bodyPr/>
          <a:lstStyle/>
          <a:p>
            <a:r>
              <a:rPr lang="en-US" dirty="0" smtClean="0"/>
              <a:t>路外駐車場のセッションの年表</a:t>
            </a:r>
            <a:endParaRPr lang="en-US" dirty="0"/>
          </a:p>
        </p:txBody>
      </p:sp>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490" y="3048851"/>
            <a:ext cx="977900" cy="407709"/>
          </a:xfrm>
          <a:prstGeom prst="rect">
            <a:avLst/>
          </a:prstGeom>
        </p:spPr>
      </p:pic>
      <p:grpSp>
        <p:nvGrpSpPr>
          <p:cNvPr id="39" name="Group 38"/>
          <p:cNvGrpSpPr/>
          <p:nvPr/>
        </p:nvGrpSpPr>
        <p:grpSpPr>
          <a:xfrm>
            <a:off x="8995727" y="4414913"/>
            <a:ext cx="3114040" cy="1242097"/>
            <a:chOff x="8995727" y="4414913"/>
            <a:chExt cx="3114040" cy="1242097"/>
          </a:xfrm>
        </p:grpSpPr>
        <p:grpSp>
          <p:nvGrpSpPr>
            <p:cNvPr id="5" name="Group 4"/>
            <p:cNvGrpSpPr/>
            <p:nvPr/>
          </p:nvGrpSpPr>
          <p:grpSpPr>
            <a:xfrm>
              <a:off x="8995727" y="4414913"/>
              <a:ext cx="3114040" cy="1242097"/>
              <a:chOff x="8229600" y="621268"/>
              <a:chExt cx="3114040" cy="1066800"/>
            </a:xfrm>
            <a:solidFill>
              <a:schemeClr val="bg2">
                <a:lumMod val="40000"/>
                <a:lumOff val="60000"/>
              </a:schemeClr>
            </a:solidFill>
          </p:grpSpPr>
          <p:grpSp>
            <p:nvGrpSpPr>
              <p:cNvPr id="3" name="Group 2"/>
              <p:cNvGrpSpPr/>
              <p:nvPr/>
            </p:nvGrpSpPr>
            <p:grpSpPr>
              <a:xfrm>
                <a:off x="8229600" y="621268"/>
                <a:ext cx="3114040" cy="1066800"/>
                <a:chOff x="8229600" y="621268"/>
                <a:chExt cx="3114040" cy="1066800"/>
              </a:xfrm>
              <a:grpFill/>
            </p:grpSpPr>
            <p:sp>
              <p:nvSpPr>
                <p:cNvPr id="11" name="Rectangular Callout 10"/>
                <p:cNvSpPr/>
                <p:nvPr/>
              </p:nvSpPr>
              <p:spPr>
                <a:xfrm>
                  <a:off x="8229600" y="621268"/>
                  <a:ext cx="3114040" cy="1066800"/>
                </a:xfrm>
                <a:prstGeom prst="wedgeRectCallout">
                  <a:avLst>
                    <a:gd name="adj1" fmla="val 27151"/>
                    <a:gd name="adj2" fmla="val -904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55" defTabSz="609585"/>
                  <a:r>
                    <a:rPr lang="en-US" sz="1400" b="1" dirty="0">
                      <a:solidFill>
                        <a:srgbClr val="717272"/>
                      </a:solidFill>
                      <a:latin typeface="Segoe UI Light"/>
                    </a:rPr>
                    <a:t>車両終了</a:t>
                  </a:r>
                </a:p>
                <a:p>
                  <a:pPr marL="803255" defTabSz="609585"/>
                  <a:r>
                    <a:rPr lang="en-US" sz="1400" dirty="0">
                      <a:solidFill>
                        <a:srgbClr val="717272"/>
                      </a:solidFill>
                      <a:latin typeface="Segoe UI Light"/>
                    </a:rPr>
                    <a:t>終了ALPRのカメラで撮影したナンバープレート</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840" y="785336"/>
                  <a:ext cx="762000" cy="762000"/>
                </a:xfrm>
                <a:prstGeom prst="rect">
                  <a:avLst/>
                </a:prstGeom>
                <a:grpFill/>
              </p:spPr>
            </p:pic>
          </p:grpSp>
          <p:sp>
            <p:nvSpPr>
              <p:cNvPr id="23" name="Right Arrow 22"/>
              <p:cNvSpPr/>
              <p:nvPr/>
            </p:nvSpPr>
            <p:spPr>
              <a:xfrm rot="10800000">
                <a:off x="8602562" y="1278612"/>
                <a:ext cx="383958" cy="266700"/>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a:solidFill>
                    <a:srgbClr val="717272"/>
                  </a:solidFill>
                  <a:latin typeface="Segoe UI Light"/>
                </a:endParaRPr>
              </a:p>
            </p:txBody>
          </p:sp>
        </p:grpSp>
        <p:sp>
          <p:nvSpPr>
            <p:cNvPr id="38" name="Right Arrow 37"/>
            <p:cNvSpPr/>
            <p:nvPr/>
          </p:nvSpPr>
          <p:spPr>
            <a:xfrm>
              <a:off x="9375374" y="5091925"/>
              <a:ext cx="383959" cy="2667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a:solidFill>
                  <a:prstClr val="white"/>
                </a:solidFill>
              </a:endParaRPr>
            </a:p>
          </p:txBody>
        </p:sp>
      </p:grpSp>
      <p:sp>
        <p:nvSpPr>
          <p:cNvPr id="41" name="Slide Number Placeholder 4"/>
          <p:cNvSpPr>
            <a:spLocks noGrp="1"/>
          </p:cNvSpPr>
          <p:nvPr>
            <p:ph type="sldNum" sz="quarter" idx="12"/>
          </p:nvPr>
        </p:nvSpPr>
        <p:spPr>
          <a:xfrm>
            <a:off x="470633" y="6265159"/>
            <a:ext cx="584633" cy="365125"/>
          </a:xfrm>
        </p:spPr>
        <p:txBody>
          <a:bodyPr/>
          <a:lstStyle/>
          <a:p>
            <a:fld id="{EACD631D-1187-43E9-B3A2-BF944C061894}">
              <a:rPr lang="en-CA" smtClean="0"/>
              <a:t>13</a:t>
            </a:fld>
            <a:endParaRPr lang="en-CA" dirty="0"/>
          </a:p>
        </p:txBody>
      </p:sp>
    </p:spTree>
    <p:extLst>
      <p:ext uri="{BB962C8B-B14F-4D97-AF65-F5344CB8AC3E}">
        <p14:creationId xmlns:p14="http://schemas.microsoft.com/office/powerpoint/2010/main" val="402396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
                                        </p:tgtEl>
                                        <p:attrNameLst>
                                          <p:attrName/>
                                        </p:attrNameLst>
                                      </p:cBhvr>
                                      <p:to>
                                        <p:strVal val="visible"/>
                                      </p:to>
                                    </p:set>
                                    <p:anim calcmode="lin" valueType="num">
                                      <p:cBhvr>
                                        <p:cTn id="7" dur="500" fill="hold"/>
                                        <p:tgtEl>
                                          <p:spTgt spid="34"/>
                                        </p:tgtEl>
                                        <p:attrNameLst>
                                          <p:attrName/>
                                        </p:attrNameLst>
                                      </p:cBhvr>
                                      <p:tavLst>
                                        <p:tav tm="0">
                                          <p:val>
                                            <p:fltVal val="0"/>
                                          </p:val>
                                        </p:tav>
                                        <p:tav tm="100000">
                                          <p:val>
                                            <p:strVal val="#ppt_w"/>
                                          </p:val>
                                        </p:tav>
                                      </p:tavLst>
                                    </p:anim>
                                    <p:anim calcmode="lin" valueType="num">
                                      <p:cBhvr>
                                        <p:cTn id="8" dur="500" fill="hold"/>
                                        <p:tgtEl>
                                          <p:spTgt spid="34"/>
                                        </p:tgtEl>
                                        <p:attrNameLst>
                                          <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
                                        </p:tgtEl>
                                        <p:attrNameLst>
                                          <p:attrName/>
                                        </p:attrNameLst>
                                      </p:cBhvr>
                                      <p:to>
                                        <p:strVal val="visible"/>
                                      </p:to>
                                    </p:set>
                                    <p:animEffect transition="in" filter="wipe(left)">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4"/>
                                        </p:tgtEl>
                                        <p:attrNameLst>
                                          <p:attrName/>
                                        </p:attrNameLst>
                                      </p:cBhvr>
                                      <p:to>
                                        <p:strVal val="visible"/>
                                      </p:to>
                                    </p:set>
                                    <p:anim calcmode="lin" valueType="num">
                                      <p:cBhvr>
                                        <p:cTn id="19" dur="500" fill="hold"/>
                                        <p:tgtEl>
                                          <p:spTgt spid="24"/>
                                        </p:tgtEl>
                                        <p:attrNameLst>
                                          <p:attrName/>
                                        </p:attrNameLst>
                                      </p:cBhvr>
                                      <p:tavLst>
                                        <p:tav tm="0">
                                          <p:val>
                                            <p:fltVal val="0"/>
                                          </p:val>
                                        </p:tav>
                                        <p:tav tm="100000">
                                          <p:val>
                                            <p:strVal val="#ppt_w"/>
                                          </p:val>
                                        </p:tav>
                                      </p:tavLst>
                                    </p:anim>
                                    <p:anim calcmode="lin" valueType="num">
                                      <p:cBhvr>
                                        <p:cTn id="20" dur="500" fill="hold"/>
                                        <p:tgtEl>
                                          <p:spTgt spid="24"/>
                                        </p:tgtEl>
                                        <p:attrNameLst>
                                          <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
                                        </p:tgtEl>
                                        <p:attrNameLst>
                                          <p:attrName/>
                                        </p:attrNameLst>
                                      </p:cBhvr>
                                      <p:to>
                                        <p:strVal val="visible"/>
                                      </p:to>
                                    </p:set>
                                    <p:anim calcmode="lin" valueType="num">
                                      <p:cBhvr>
                                        <p:cTn id="31" dur="500" fill="hold"/>
                                        <p:tgtEl>
                                          <p:spTgt spid="2"/>
                                        </p:tgtEl>
                                        <p:attrNameLst>
                                          <p:attrName/>
                                        </p:attrNameLst>
                                      </p:cBhvr>
                                      <p:tavLst>
                                        <p:tav tm="0">
                                          <p:val>
                                            <p:fltVal val="0"/>
                                          </p:val>
                                        </p:tav>
                                        <p:tav tm="100000">
                                          <p:val>
                                            <p:strVal val="#ppt_w"/>
                                          </p:val>
                                        </p:tav>
                                      </p:tavLst>
                                    </p:anim>
                                    <p:anim calcmode="lin" valueType="num">
                                      <p:cBhvr>
                                        <p:cTn id="32" dur="500" fill="hold"/>
                                        <p:tgtEl>
                                          <p:spTgt spid="2"/>
                                        </p:tgtEl>
                                        <p:attrNameLst>
                                          <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
                                        </p:tgtEl>
                                        <p:attrNameLst>
                                          <p:attrName/>
                                        </p:attrNameLst>
                                      </p:cBhvr>
                                      <p:to>
                                        <p:strVal val="visible"/>
                                      </p:to>
                                    </p:set>
                                    <p:animEffect transition="in" filter="wipe(left)">
                                      <p:cBhvr>
                                        <p:cTn id="38" dur="500"/>
                                        <p:tgtEl>
                                          <p:spTgt spid="10"/>
                                        </p:tgtEl>
                                      </p:cBhvr>
                                    </p:animEffect>
                                  </p:childTnLst>
                                </p:cTn>
                              </p:par>
                              <p:par>
                                <p:cTn id="39" presetID="53" presetClass="entr" presetSubtype="16" fill="hold" nodeType="withEffect">
                                  <p:stCondLst>
                                    <p:cond delay="200"/>
                                  </p:stCondLst>
                                  <p:childTnLst>
                                    <p:set>
                                      <p:cBhvr>
                                        <p:cTn id="40" dur="1" fill="hold">
                                          <p:stCondLst>
                                            <p:cond delay="0"/>
                                          </p:stCondLst>
                                        </p:cTn>
                                        <p:tgtEl>
                                          <p:spTgt spid="39"/>
                                        </p:tgtEl>
                                        <p:attrNameLst>
                                          <p:attrName/>
                                        </p:attrNameLst>
                                      </p:cBhvr>
                                      <p:to>
                                        <p:strVal val="visible"/>
                                      </p:to>
                                    </p:set>
                                    <p:anim calcmode="lin" valueType="num">
                                      <p:cBhvr>
                                        <p:cTn id="41" dur="500" fill="hold"/>
                                        <p:tgtEl>
                                          <p:spTgt spid="39"/>
                                        </p:tgtEl>
                                        <p:attrNameLst>
                                          <p:attrName/>
                                        </p:attrNameLst>
                                      </p:cBhvr>
                                      <p:tavLst>
                                        <p:tav tm="0">
                                          <p:val>
                                            <p:fltVal val="0"/>
                                          </p:val>
                                        </p:tav>
                                        <p:tav tm="100000">
                                          <p:val>
                                            <p:strVal val="#ppt_w"/>
                                          </p:val>
                                        </p:tav>
                                      </p:tavLst>
                                    </p:anim>
                                    <p:anim calcmode="lin" valueType="num">
                                      <p:cBhvr>
                                        <p:cTn id="42" dur="500" fill="hold"/>
                                        <p:tgtEl>
                                          <p:spTgt spid="39"/>
                                        </p:tgtEl>
                                        <p:attrNameLst>
                                          <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どのようなフリーフローが含まれます</a:t>
            </a:r>
            <a:endParaRPr lang="en-US" dirty="0"/>
          </a:p>
        </p:txBody>
      </p:sp>
      <p:sp>
        <p:nvSpPr>
          <p:cNvPr id="3" name="Content Placeholder 2"/>
          <p:cNvSpPr>
            <a:spLocks noGrp="1"/>
          </p:cNvSpPr>
          <p:nvPr>
            <p:ph idx="1"/>
          </p:nvPr>
        </p:nvSpPr>
        <p:spPr>
          <a:xfrm>
            <a:off x="446258" y="1600201"/>
            <a:ext cx="5492726" cy="2371435"/>
          </a:xfrm>
        </p:spPr>
        <p:txBody>
          <a:bodyPr/>
          <a:lstStyle/>
          <a:p>
            <a:pPr lvl="2">
              <a:spcAft>
                <a:spcPts val="1200"/>
              </a:spcAft>
            </a:pPr>
            <a:r>
              <a:rPr lang="en-US" b="1" dirty="0" smtClean="0"/>
              <a:t>フリーフローの監視 </a:t>
            </a:r>
            <a:r>
              <a:rPr lang="en-US" dirty="0" smtClean="0"/>
              <a:t>：駐車場の状況の概要については、ダッシュボード</a:t>
            </a:r>
          </a:p>
          <a:p>
            <a:pPr lvl="2">
              <a:spcAft>
                <a:spcPts val="1200"/>
              </a:spcAft>
            </a:pPr>
            <a:endParaRPr lang="en-US" dirty="0"/>
          </a:p>
          <a:p>
            <a:pPr lvl="2">
              <a:spcAft>
                <a:spcPts val="1200"/>
              </a:spcAft>
            </a:pPr>
            <a:r>
              <a:rPr lang="en-US" b="1" dirty="0"/>
              <a:t>フリーフローレポート</a:t>
            </a:r>
            <a:r>
              <a:rPr lang="en-US" dirty="0"/>
              <a:t>：駐車場で違反情報を要約</a:t>
            </a:r>
          </a:p>
          <a:p>
            <a:pPr lvl="2">
              <a:spcAft>
                <a:spcPts val="1200"/>
              </a:spcAft>
            </a:pPr>
            <a:endParaRPr lang="en-US" dirty="0" smtClean="0"/>
          </a:p>
          <a:p>
            <a:pPr lvl="2"/>
            <a:endParaRPr lang="en-US" dirty="0"/>
          </a:p>
          <a:p>
            <a:endParaRPr lang="en-US" dirty="0"/>
          </a:p>
        </p:txBody>
      </p:sp>
      <p:sp>
        <p:nvSpPr>
          <p:cNvPr id="4" name="Footer Placeholder 3"/>
          <p:cNvSpPr>
            <a:spLocks noGrp="1"/>
          </p:cNvSpPr>
          <p:nvPr>
            <p:ph type="ftr" sz="quarter" idx="11"/>
          </p:nvPr>
        </p:nvSpPr>
        <p:spPr/>
        <p:txBody>
          <a:bodyPr/>
          <a:lstStyle/>
          <a:p>
            <a:r>
              <a:rPr lang="fr-FR" smtClean="0"/>
              <a:t>│COMPANY CONFIDENTIAL  </a:t>
            </a:r>
            <a:endParaRPr lang="en-CA" sz="1067" dirty="0"/>
          </a:p>
        </p:txBody>
      </p:sp>
      <p:sp>
        <p:nvSpPr>
          <p:cNvPr id="5" name="Slide Number Placeholder 4"/>
          <p:cNvSpPr>
            <a:spLocks noGrp="1"/>
          </p:cNvSpPr>
          <p:nvPr>
            <p:ph type="sldNum" sz="quarter" idx="12"/>
          </p:nvPr>
        </p:nvSpPr>
        <p:spPr/>
        <p:txBody>
          <a:bodyPr/>
          <a:lstStyle/>
          <a:p>
            <a:fld id="{0B6352C0-A9CA-B545-A438-FD1342207464}">
              <a:rPr lang="en-CA" smtClean="0"/>
              <a:pPr/>
              <a:t>14</a:t>
            </a:fld>
            <a:endParaRPr lang="en-CA" dirty="0"/>
          </a:p>
        </p:txBody>
      </p:sp>
      <p:sp>
        <p:nvSpPr>
          <p:cNvPr id="6" name="Content Placeholder 2"/>
          <p:cNvSpPr txBox="1">
            <a:spLocks/>
          </p:cNvSpPr>
          <p:nvPr/>
        </p:nvSpPr>
        <p:spPr>
          <a:xfrm>
            <a:off x="5800436" y="1600201"/>
            <a:ext cx="6003637" cy="2485767"/>
          </a:xfrm>
          <a:prstGeom prst="rect">
            <a:avLst/>
          </a:prstGeom>
        </p:spPr>
        <p:txBody>
          <a:bodyPr vert="horz" lIns="91440" tIns="45720" rIns="91440" bIns="45720" rtlCol="0">
            <a:noAutofit/>
          </a:bodyPr>
          <a:lstStyle>
            <a:lvl1pPr marL="154513" indent="-154513" algn="l" defTabSz="609585" rtl="0" eaLnBrk="1" latinLnBrk="0" hangingPunct="1">
              <a:spcBef>
                <a:spcPts val="1333"/>
              </a:spcBef>
              <a:spcAft>
                <a:spcPts val="533"/>
              </a:spcAft>
              <a:buFont typeface="Arial"/>
              <a:buChar char="•"/>
              <a:defRPr sz="2133" b="1" i="0" kern="1200" cap="none">
                <a:solidFill>
                  <a:schemeClr val="accent6"/>
                </a:solidFill>
                <a:latin typeface="Segoe UI Semibold" pitchFamily="34" charset="0"/>
                <a:ea typeface="+mn-ea"/>
                <a:cs typeface="Segoe UI Semibold" pitchFamily="34" charset="0"/>
              </a:defRPr>
            </a:lvl1pPr>
            <a:lvl2pPr marL="154513" indent="-154513" algn="l" defTabSz="609585" rtl="0" eaLnBrk="1" latinLnBrk="0" hangingPunct="1">
              <a:spcBef>
                <a:spcPts val="0"/>
              </a:spcBef>
              <a:spcAft>
                <a:spcPts val="400"/>
              </a:spcAft>
              <a:buClr>
                <a:schemeClr val="accent6"/>
              </a:buClr>
              <a:buFont typeface="Arial"/>
              <a:buChar char="•"/>
              <a:defRPr sz="2133" b="0" i="0" kern="1200" baseline="0">
                <a:solidFill>
                  <a:schemeClr val="tx2"/>
                </a:solidFill>
                <a:latin typeface="+mn-lt"/>
                <a:ea typeface="+mn-ea"/>
                <a:cs typeface="Segoe UI Semibold" pitchFamily="34" charset="0"/>
              </a:defRPr>
            </a:lvl2pPr>
            <a:lvl3pPr marL="539737" indent="-158747" algn="l" defTabSz="609585" rtl="0" eaLnBrk="1" latinLnBrk="0" hangingPunct="1">
              <a:spcBef>
                <a:spcPts val="0"/>
              </a:spcBef>
              <a:spcAft>
                <a:spcPts val="400"/>
              </a:spcAft>
              <a:buClr>
                <a:schemeClr val="tx2"/>
              </a:buClr>
              <a:buFont typeface="Arial"/>
              <a:buChar char="•"/>
              <a:defRPr sz="2133" kern="1200" baseline="0">
                <a:solidFill>
                  <a:schemeClr val="tx2"/>
                </a:solidFill>
                <a:latin typeface="+mn-lt"/>
                <a:ea typeface="+mn-ea"/>
                <a:cs typeface="Segoe Light"/>
              </a:defRPr>
            </a:lvl3pPr>
            <a:lvl4pPr marL="912261" indent="-148163" algn="l" defTabSz="609585" rtl="0" eaLnBrk="1" latinLnBrk="0" hangingPunct="1">
              <a:spcBef>
                <a:spcPts val="0"/>
              </a:spcBef>
              <a:spcAft>
                <a:spcPts val="400"/>
              </a:spcAft>
              <a:buClr>
                <a:schemeClr val="tx2"/>
              </a:buClr>
              <a:buFont typeface="Lucida Grande"/>
              <a:buChar char="∘"/>
              <a:defRPr sz="2133" kern="1200" baseline="0">
                <a:solidFill>
                  <a:schemeClr val="tx2"/>
                </a:solidFill>
                <a:latin typeface="+mn-lt"/>
                <a:ea typeface="+mn-ea"/>
                <a:cs typeface="Segoe Light"/>
              </a:defRPr>
            </a:lvl4pPr>
            <a:lvl5pPr marL="1212820" indent="-148163" algn="l" defTabSz="609585" rtl="0" eaLnBrk="1" latinLnBrk="0" hangingPunct="1">
              <a:spcBef>
                <a:spcPts val="0"/>
              </a:spcBef>
              <a:spcAft>
                <a:spcPts val="400"/>
              </a:spcAft>
              <a:buClr>
                <a:schemeClr val="tx2"/>
              </a:buClr>
              <a:buSzPct val="90000"/>
              <a:buFont typeface="Lucida Grande"/>
              <a:buChar char="∙"/>
              <a:defRPr sz="1867" kern="1200" spc="0" baseline="0">
                <a:solidFill>
                  <a:schemeClr val="tx2"/>
                </a:solidFill>
                <a:latin typeface="+mn-lt"/>
                <a:ea typeface="+mn-ea"/>
                <a:cs typeface="Segoe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lvl="2">
              <a:spcAft>
                <a:spcPts val="1200"/>
              </a:spcAft>
            </a:pPr>
            <a:r>
              <a:rPr lang="en-US" b="1" dirty="0"/>
              <a:t>フリーフローインベントリ </a:t>
            </a:r>
            <a:r>
              <a:rPr lang="en-US" dirty="0"/>
              <a:t>：保持内の任意の時点での在庫のスナップショット </a:t>
            </a:r>
            <a:r>
              <a:rPr lang="en-US" dirty="0" smtClean="0"/>
              <a:t>期間</a:t>
            </a:r>
          </a:p>
          <a:p>
            <a:pPr lvl="2">
              <a:spcAft>
                <a:spcPts val="1200"/>
              </a:spcAft>
            </a:pPr>
            <a:endParaRPr lang="en-US" dirty="0"/>
          </a:p>
          <a:p>
            <a:pPr lvl="2">
              <a:spcAft>
                <a:spcPts val="1200"/>
              </a:spcAft>
            </a:pPr>
            <a:r>
              <a:rPr lang="en-US" b="1" dirty="0"/>
              <a:t>フリーフローアクティビティ </a:t>
            </a:r>
            <a:r>
              <a:rPr lang="en-US" dirty="0"/>
              <a:t>：システムの活動は、特定のプレートのために、指定した時間内に報告します</a:t>
            </a:r>
          </a:p>
        </p:txBody>
      </p:sp>
    </p:spTree>
    <p:extLst>
      <p:ext uri="{BB962C8B-B14F-4D97-AF65-F5344CB8AC3E}">
        <p14:creationId xmlns:p14="http://schemas.microsoft.com/office/powerpoint/2010/main" val="26665793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0" end="0"/>
                                            </p:txEl>
                                          </p:spTgt>
                                        </p:tgtEl>
                                        <p:attrNameLst>
                                          <p:attrName/>
                                        </p:attrNameLst>
                                      </p:cBhvr>
                                      <p:to>
                                        <p:strVal val="visible"/>
                                      </p:to>
                                    </p:set>
                                    <p:animEffect transition="in" filter="wipe(left)">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2" end="2"/>
                                            </p:txEl>
                                          </p:spTgt>
                                        </p:tgtEl>
                                        <p:attrNameLst>
                                          <p:attrName/>
                                        </p:attrNameLst>
                                      </p:cBhvr>
                                      <p:to>
                                        <p:strVal val="visible"/>
                                      </p:to>
                                    </p:set>
                                    <p:animEffect transition="in" filter="wipe(left)">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フリーフローの監視</a:t>
            </a:r>
            <a:endParaRPr lang="en-US" dirty="0"/>
          </a:p>
        </p:txBody>
      </p:sp>
      <p:sp>
        <p:nvSpPr>
          <p:cNvPr id="3" name="Content Placeholder 2"/>
          <p:cNvSpPr>
            <a:spLocks noGrp="1"/>
          </p:cNvSpPr>
          <p:nvPr>
            <p:ph idx="1"/>
          </p:nvPr>
        </p:nvSpPr>
        <p:spPr>
          <a:xfrm>
            <a:off x="446257" y="1600201"/>
            <a:ext cx="11320870" cy="4411188"/>
          </a:xfrm>
        </p:spPr>
        <p:txBody>
          <a:bodyPr/>
          <a:lstStyle/>
          <a:p>
            <a:r>
              <a:rPr lang="en-US" dirty="0" smtClean="0"/>
              <a:t>シングル、ほぼリアルタイムのスナップショット内のすべての駐車ゾーンのキー統計のダッシュボード</a:t>
            </a:r>
          </a:p>
          <a:p>
            <a:r>
              <a:rPr lang="en-US" dirty="0" smtClean="0"/>
              <a:t>ディスプレイ：</a:t>
            </a:r>
          </a:p>
          <a:p>
            <a:pPr lvl="2">
              <a:spcAft>
                <a:spcPts val="1200"/>
              </a:spcAft>
            </a:pPr>
            <a:r>
              <a:rPr lang="en-US" sz="1800" b="1" dirty="0" smtClean="0"/>
              <a:t>駐車場ゾーン</a:t>
            </a:r>
            <a:r>
              <a:rPr lang="en-US" sz="1800" dirty="0" smtClean="0"/>
              <a:t>：名前</a:t>
            </a:r>
          </a:p>
          <a:p>
            <a:pPr lvl="2">
              <a:spcAft>
                <a:spcPts val="1200"/>
              </a:spcAft>
            </a:pPr>
            <a:r>
              <a:rPr lang="en-US" sz="1800" b="1" dirty="0" smtClean="0"/>
              <a:t>容量</a:t>
            </a:r>
            <a:r>
              <a:rPr lang="en-US" sz="1800" dirty="0" smtClean="0"/>
              <a:t>：ロットの駐車スペースの合計数。</a:t>
            </a:r>
          </a:p>
          <a:p>
            <a:pPr lvl="2">
              <a:spcAft>
                <a:spcPts val="1200"/>
              </a:spcAft>
            </a:pPr>
            <a:r>
              <a:rPr lang="en-US" sz="1800" b="1" dirty="0" smtClean="0"/>
              <a:t>では、たくさんの車 </a:t>
            </a:r>
            <a:r>
              <a:rPr lang="en-US" sz="1800" b="1" dirty="0"/>
              <a:t>C</a:t>
            </a:r>
            <a:r>
              <a:rPr lang="en-US" sz="1800" b="1" dirty="0" smtClean="0"/>
              <a:t>ount</a:t>
            </a:r>
            <a:r>
              <a:rPr lang="en-US" sz="1800" dirty="0" smtClean="0"/>
              <a:t>：車の数は、エントリを読んで、マイナスの車両は、終了時に読んでください。</a:t>
            </a:r>
          </a:p>
          <a:p>
            <a:pPr lvl="2">
              <a:spcAft>
                <a:spcPts val="1200"/>
              </a:spcAft>
            </a:pPr>
            <a:r>
              <a:rPr lang="en-US" sz="1800" b="1" dirty="0" smtClean="0"/>
              <a:t>占有率（％）</a:t>
            </a:r>
            <a:r>
              <a:rPr lang="en-US" sz="1800" dirty="0" smtClean="0"/>
              <a:t>：インたくさんの車/容量×100</a:t>
            </a:r>
          </a:p>
          <a:p>
            <a:pPr lvl="2">
              <a:spcAft>
                <a:spcPts val="1200"/>
              </a:spcAft>
            </a:pPr>
            <a:r>
              <a:rPr lang="en-US" sz="1800" b="1" dirty="0" smtClean="0"/>
              <a:t>では、多くの違反</a:t>
            </a:r>
            <a:r>
              <a:rPr lang="en-US" sz="1800" dirty="0" smtClean="0"/>
              <a:t>：終了時に読まれていない違反のカウント。</a:t>
            </a:r>
          </a:p>
          <a:p>
            <a:pPr lvl="2">
              <a:spcAft>
                <a:spcPts val="1200"/>
              </a:spcAft>
            </a:pPr>
            <a:r>
              <a:rPr lang="en-US" sz="1800" b="1" dirty="0"/>
              <a:t>では、たくさん </a:t>
            </a:r>
            <a:r>
              <a:rPr lang="en-US" sz="1800" b="1" dirty="0" smtClean="0"/>
              <a:t>違反（％）</a:t>
            </a:r>
            <a:r>
              <a:rPr lang="en-US" sz="1800" dirty="0" smtClean="0"/>
              <a:t>：ロットでの違反/インロット車×100</a:t>
            </a:r>
            <a:endParaRPr lang="en-US" sz="1800" b="1" dirty="0"/>
          </a:p>
        </p:txBody>
      </p:sp>
      <p:sp>
        <p:nvSpPr>
          <p:cNvPr id="4" name="Footer Placeholder 3"/>
          <p:cNvSpPr>
            <a:spLocks noGrp="1"/>
          </p:cNvSpPr>
          <p:nvPr>
            <p:ph type="ftr" sz="quarter" idx="11"/>
          </p:nvPr>
        </p:nvSpPr>
        <p:spPr/>
        <p:txBody>
          <a:bodyPr/>
          <a:lstStyle/>
          <a:p>
            <a:r>
              <a:rPr lang="fr-FR" dirty="0" smtClean="0"/>
              <a:t>│COMPANY CONFIDENTIAL  </a:t>
            </a:r>
            <a:endParaRPr lang="en-CA" sz="1067" dirty="0"/>
          </a:p>
        </p:txBody>
      </p:sp>
      <p:sp>
        <p:nvSpPr>
          <p:cNvPr id="5" name="Slide Number Placeholder 4"/>
          <p:cNvSpPr>
            <a:spLocks noGrp="1"/>
          </p:cNvSpPr>
          <p:nvPr>
            <p:ph type="sldNum" sz="quarter" idx="12"/>
          </p:nvPr>
        </p:nvSpPr>
        <p:spPr/>
        <p:txBody>
          <a:bodyPr/>
          <a:lstStyle/>
          <a:p>
            <a:fld id="{0B6352C0-A9CA-B545-A438-FD1342207464}">
              <a:rPr lang="en-CA" smtClean="0"/>
              <a:pPr/>
              <a:t>15</a:t>
            </a:fld>
            <a:endParaRPr lang="en-CA"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6588" y="572401"/>
            <a:ext cx="731520" cy="731520"/>
          </a:xfrm>
          <a:prstGeom prst="rect">
            <a:avLst/>
          </a:prstGeom>
        </p:spPr>
      </p:pic>
    </p:spTree>
    <p:extLst>
      <p:ext uri="{BB962C8B-B14F-4D97-AF65-F5344CB8AC3E}">
        <p14:creationId xmlns:p14="http://schemas.microsoft.com/office/powerpoint/2010/main" val="275230089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3">
                                            <p:txEl>
                                              <p:pRg st="3" end="3"/>
                                            </p:txEl>
                                          </p:spTgt>
                                        </p:tgtEl>
                                        <p:attrNameLst>
                                          <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3">
                                            <p:txEl>
                                              <p:pRg st="4" end="4"/>
                                            </p:txEl>
                                          </p:spTgt>
                                        </p:tgtEl>
                                        <p:attrNameLst>
                                          <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3">
                                            <p:txEl>
                                              <p:pRg st="5" end="5"/>
                                            </p:txEl>
                                          </p:spTgt>
                                        </p:tgtEl>
                                        <p:attrNameLst>
                                          <p:attrName/>
                                        </p:attrNameLst>
                                      </p:cBhvr>
                                      <p:to>
                                        <p:strVal val="visible"/>
                                      </p:to>
                                    </p:set>
                                    <p:animEffect transition="in" filter="wipe(left)">
                                      <p:cBhvr>
                                        <p:cTn id="26" dur="500"/>
                                        <p:tgtEl>
                                          <p:spTgt spid="3">
                                            <p:txEl>
                                              <p:pRg st="5" end="5"/>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3">
                                            <p:txEl>
                                              <p:pRg st="6" end="6"/>
                                            </p:txEl>
                                          </p:spTgt>
                                        </p:tgtEl>
                                        <p:attrNameLst>
                                          <p:attrName/>
                                        </p:attrNameLst>
                                      </p:cBhvr>
                                      <p:to>
                                        <p:strVal val="visible"/>
                                      </p:to>
                                    </p:set>
                                    <p:animEffect transition="in" filter="wipe(left)">
                                      <p:cBhvr>
                                        <p:cTn id="29" dur="500"/>
                                        <p:tgtEl>
                                          <p:spTgt spid="3">
                                            <p:txEl>
                                              <p:pRg st="6" end="6"/>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3">
                                            <p:txEl>
                                              <p:pRg st="7" end="7"/>
                                            </p:txEl>
                                          </p:spTgt>
                                        </p:tgtEl>
                                        <p:attrNameLst>
                                          <p:attrName/>
                                        </p:attrNameLst>
                                      </p:cBhvr>
                                      <p:to>
                                        <p:strVal val="visible"/>
                                      </p:to>
                                    </p:set>
                                    <p:animEffect transition="in" filter="wipe(lef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FR" dirty="0" smtClean="0"/>
              <a:t>│COMPANY CONFIDENTIAL  </a:t>
            </a:r>
            <a:endParaRPr lang="en-CA" sz="1067" dirty="0"/>
          </a:p>
        </p:txBody>
      </p:sp>
      <p:sp>
        <p:nvSpPr>
          <p:cNvPr id="5" name="Slide Number Placeholder 4"/>
          <p:cNvSpPr>
            <a:spLocks noGrp="1"/>
          </p:cNvSpPr>
          <p:nvPr>
            <p:ph type="sldNum" sz="quarter" idx="12"/>
          </p:nvPr>
        </p:nvSpPr>
        <p:spPr/>
        <p:txBody>
          <a:bodyPr/>
          <a:lstStyle/>
          <a:p>
            <a:fld id="{0B6352C0-A9CA-B545-A438-FD1342207464}">
              <a:rPr lang="en-CA" smtClean="0"/>
              <a:pPr/>
              <a:t>16</a:t>
            </a:fld>
            <a:endParaRPr lang="en-C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9892"/>
            <a:ext cx="12192000" cy="5618108"/>
          </a:xfrm>
          <a:prstGeom prst="rect">
            <a:avLst/>
          </a:prstGeom>
        </p:spPr>
      </p:pic>
      <p:sp>
        <p:nvSpPr>
          <p:cNvPr id="7" name="Oval 6"/>
          <p:cNvSpPr/>
          <p:nvPr/>
        </p:nvSpPr>
        <p:spPr>
          <a:xfrm>
            <a:off x="4470400" y="5697122"/>
            <a:ext cx="3482109" cy="1136073"/>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3962399" y="4611448"/>
            <a:ext cx="4498110" cy="476071"/>
          </a:xfrm>
          <a:prstGeom prst="roundRect">
            <a:avLst>
              <a:gd name="adj" fmla="val 50000"/>
            </a:avLst>
          </a:prstGeom>
          <a:solidFill>
            <a:srgbClr val="000000">
              <a:alpha val="25098"/>
            </a:srgbClr>
          </a:solidFill>
          <a:ln>
            <a:solidFill>
              <a:schemeClr val="bg1">
                <a:lumMod val="50000"/>
              </a:schemeClr>
            </a:solidFill>
          </a:ln>
        </p:spPr>
        <p:txBody>
          <a:bodyPr wrap="square" rtlCol="0">
            <a:spAutoFit/>
          </a:bodyPr>
          <a:lstStyle/>
          <a:p>
            <a:pPr algn="ctr">
              <a:spcAft>
                <a:spcPts val="600"/>
              </a:spcAft>
            </a:pPr>
            <a:r>
              <a:rPr lang="en-US" sz="1600" dirty="0" smtClean="0">
                <a:solidFill>
                  <a:schemeClr val="bg1"/>
                </a:solidFill>
                <a:cs typeface="Segoe Light"/>
              </a:rPr>
              <a:t>ダッシュボードをリフレッシュするカウントダウン</a:t>
            </a:r>
            <a:endParaRPr lang="en-US" sz="1600" dirty="0" smtClean="0">
              <a:solidFill>
                <a:schemeClr val="tx2"/>
              </a:solidFill>
              <a:cs typeface="Segoe Light"/>
            </a:endParaRPr>
          </a:p>
        </p:txBody>
      </p:sp>
      <p:sp>
        <p:nvSpPr>
          <p:cNvPr id="9" name="TextBox 8"/>
          <p:cNvSpPr txBox="1"/>
          <p:nvPr/>
        </p:nvSpPr>
        <p:spPr>
          <a:xfrm>
            <a:off x="3962399" y="4611447"/>
            <a:ext cx="4498110" cy="476071"/>
          </a:xfrm>
          <a:prstGeom prst="roundRect">
            <a:avLst>
              <a:gd name="adj" fmla="val 50000"/>
            </a:avLst>
          </a:prstGeom>
          <a:solidFill>
            <a:srgbClr val="000000">
              <a:alpha val="25098"/>
            </a:srgbClr>
          </a:solidFill>
          <a:ln>
            <a:solidFill>
              <a:schemeClr val="bg1">
                <a:lumMod val="50000"/>
              </a:schemeClr>
            </a:solidFill>
          </a:ln>
        </p:spPr>
        <p:txBody>
          <a:bodyPr wrap="square" rtlCol="0">
            <a:spAutoFit/>
          </a:bodyPr>
          <a:lstStyle/>
          <a:p>
            <a:pPr algn="ctr">
              <a:spcAft>
                <a:spcPts val="600"/>
              </a:spcAft>
            </a:pPr>
            <a:r>
              <a:rPr lang="en-US" sz="1600" dirty="0" smtClean="0">
                <a:solidFill>
                  <a:schemeClr val="bg1"/>
                </a:solidFill>
                <a:cs typeface="Segoe Light"/>
              </a:rPr>
              <a:t>10秒ごとに自動的に更新されます</a:t>
            </a:r>
            <a:endParaRPr lang="en-US" sz="1600" dirty="0" smtClean="0">
              <a:solidFill>
                <a:schemeClr val="tx2"/>
              </a:solidFill>
              <a:cs typeface="Segoe Light"/>
            </a:endParaRPr>
          </a:p>
        </p:txBody>
      </p:sp>
      <p:sp>
        <p:nvSpPr>
          <p:cNvPr id="3" name="Rectangle 2"/>
          <p:cNvSpPr/>
          <p:nvPr/>
        </p:nvSpPr>
        <p:spPr>
          <a:xfrm>
            <a:off x="988541" y="2920410"/>
            <a:ext cx="510745" cy="317060"/>
          </a:xfrm>
          <a:prstGeom prst="rect">
            <a:avLst/>
          </a:prstGeom>
          <a:solidFill>
            <a:srgbClr val="39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988541" y="2920410"/>
            <a:ext cx="609600" cy="307777"/>
          </a:xfrm>
          <a:prstGeom prst="rect">
            <a:avLst/>
          </a:prstGeom>
          <a:noFill/>
        </p:spPr>
        <p:txBody>
          <a:bodyPr wrap="square" rtlCol="0">
            <a:spAutoFit/>
          </a:bodyPr>
          <a:lstStyle/>
          <a:p>
            <a:pPr>
              <a:spcAft>
                <a:spcPts val="600"/>
              </a:spcAft>
            </a:pPr>
            <a:r>
              <a:rPr lang="en-US" sz="1400" dirty="0" smtClean="0">
                <a:solidFill>
                  <a:schemeClr val="bg1"/>
                </a:solidFill>
                <a:cs typeface="Segoe Light"/>
              </a:rPr>
              <a:t>マルチ</a:t>
            </a:r>
          </a:p>
        </p:txBody>
      </p:sp>
      <p:sp>
        <p:nvSpPr>
          <p:cNvPr id="10" name="Rectangle 9"/>
          <p:cNvSpPr/>
          <p:nvPr/>
        </p:nvSpPr>
        <p:spPr>
          <a:xfrm>
            <a:off x="11401168" y="2971325"/>
            <a:ext cx="230660" cy="205946"/>
          </a:xfrm>
          <a:prstGeom prst="rect">
            <a:avLst/>
          </a:prstGeom>
          <a:solidFill>
            <a:srgbClr val="39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1442358" y="2929693"/>
            <a:ext cx="304800" cy="307777"/>
          </a:xfrm>
          <a:prstGeom prst="rect">
            <a:avLst/>
          </a:prstGeom>
          <a:noFill/>
        </p:spPr>
        <p:txBody>
          <a:bodyPr wrap="square" rtlCol="0">
            <a:spAutoFit/>
          </a:bodyPr>
          <a:lstStyle/>
          <a:p>
            <a:pPr>
              <a:spcAft>
                <a:spcPts val="600"/>
              </a:spcAft>
            </a:pPr>
            <a:r>
              <a:rPr lang="en-US" sz="1400" dirty="0" smtClean="0">
                <a:solidFill>
                  <a:schemeClr val="bg1"/>
                </a:solidFill>
                <a:cs typeface="Segoe Light"/>
              </a:rPr>
              <a:t>5</a:t>
            </a:r>
          </a:p>
        </p:txBody>
      </p:sp>
    </p:spTree>
    <p:extLst>
      <p:ext uri="{BB962C8B-B14F-4D97-AF65-F5344CB8AC3E}">
        <p14:creationId xmlns:p14="http://schemas.microsoft.com/office/powerpoint/2010/main" val="184654438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
                                        </p:attrNameLst>
                                      </p:cBhvr>
                                      <p:to>
                                        <p:strVal val="visible"/>
                                      </p:to>
                                    </p:set>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1000"/>
                                        <p:tgtEl>
                                          <p:spTgt spid="8"/>
                                        </p:tgtEl>
                                      </p:cBhvr>
                                    </p:animEffect>
                                    <p:set>
                                      <p:cBhvr>
                                        <p:cTn id="14" dur="1" fill="hold">
                                          <p:stCondLst>
                                            <p:cond delay="999"/>
                                          </p:stCondLst>
                                        </p:cTn>
                                        <p:tgtEl>
                                          <p:spTgt spid="8"/>
                                        </p:tgtEl>
                                        <p:attrNameLst>
                                          <p:attrName/>
                                        </p:attrNameLst>
                                      </p:cBhvr>
                                      <p:to>
                                        <p:strVal val="hidden"/>
                                      </p:to>
                                    </p:set>
                                  </p:childTnLst>
                                </p:cTn>
                              </p:par>
                              <p:par>
                                <p:cTn id="15" presetID="10" presetClass="entr" presetSubtype="0" fill="hold" grpId="0" nodeType="withEffect">
                                  <p:stCondLst>
                                    <p:cond delay="800"/>
                                  </p:stCondLst>
                                  <p:childTnLst>
                                    <p:set>
                                      <p:cBhvr>
                                        <p:cTn id="16" dur="1" fill="hold">
                                          <p:stCondLst>
                                            <p:cond delay="0"/>
                                          </p:stCondLst>
                                        </p:cTn>
                                        <p:tgtEl>
                                          <p:spTgt spid="9"/>
                                        </p:tgtEl>
                                        <p:attrNameLst>
                                          <p:attrName/>
                                        </p:attrNameLst>
                                      </p:cBhvr>
                                      <p:to>
                                        <p:strVal val="visible"/>
                                      </p:to>
                                    </p:set>
                                    <p:animEffect transition="in" filter="fade">
                                      <p:cBhvr>
                                        <p:cTn id="17" dur="12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フリーフローレポート</a:t>
            </a:r>
            <a:endParaRPr lang="en-US" dirty="0"/>
          </a:p>
        </p:txBody>
      </p:sp>
      <p:sp>
        <p:nvSpPr>
          <p:cNvPr id="3" name="Content Placeholder 2"/>
          <p:cNvSpPr>
            <a:spLocks noGrp="1"/>
          </p:cNvSpPr>
          <p:nvPr>
            <p:ph idx="1"/>
          </p:nvPr>
        </p:nvSpPr>
        <p:spPr>
          <a:xfrm>
            <a:off x="446257" y="1600201"/>
            <a:ext cx="9510544" cy="4411188"/>
          </a:xfrm>
        </p:spPr>
        <p:txBody>
          <a:bodyPr/>
          <a:lstStyle/>
          <a:p>
            <a:r>
              <a:rPr lang="en-US" dirty="0" smtClean="0"/>
              <a:t>駐車ゾーンとは、本違反情報</a:t>
            </a:r>
          </a:p>
          <a:p>
            <a:r>
              <a:rPr lang="en-US" dirty="0" smtClean="0"/>
              <a:t>違反の三種類：</a:t>
            </a:r>
          </a:p>
          <a:p>
            <a:pPr lvl="2">
              <a:spcAft>
                <a:spcPts val="1200"/>
              </a:spcAft>
            </a:pPr>
            <a:r>
              <a:rPr lang="en-US" b="1" dirty="0" smtClean="0"/>
              <a:t>では、ロット</a:t>
            </a:r>
            <a:r>
              <a:rPr lang="en-US" dirty="0" smtClean="0"/>
              <a:t> （以前は「未確認」）： </a:t>
            </a:r>
            <a:r>
              <a:rPr lang="en-US" dirty="0"/>
              <a:t>便利過ぎて推移しているいずれかの車両 </a:t>
            </a:r>
            <a:r>
              <a:rPr lang="en-US" dirty="0" smtClean="0"/>
              <a:t>支払った後に支払うか、猶予期間なしの時間 </a:t>
            </a:r>
            <a:r>
              <a:rPr lang="en-US" u="sng" dirty="0" smtClean="0"/>
              <a:t>まだ残っていません</a:t>
            </a:r>
            <a:r>
              <a:rPr lang="en-US" dirty="0" smtClean="0"/>
              <a:t>。中ロット施行するための.csvファイルとしてエクスポートすることができます。</a:t>
            </a:r>
          </a:p>
          <a:p>
            <a:pPr lvl="2">
              <a:spcAft>
                <a:spcPts val="1200"/>
              </a:spcAft>
            </a:pPr>
            <a:r>
              <a:rPr lang="en-US" b="1" dirty="0" smtClean="0"/>
              <a:t>終了しました</a:t>
            </a:r>
            <a:r>
              <a:rPr lang="en-US" dirty="0" smtClean="0"/>
              <a:t> （以前は「確認済み」）：中ロット違反した車両と </a:t>
            </a:r>
            <a:r>
              <a:rPr lang="en-US" u="sng" dirty="0" smtClean="0"/>
              <a:t>多くのことを終了しました</a:t>
            </a:r>
            <a:r>
              <a:rPr lang="en-US" dirty="0" smtClean="0"/>
              <a:t>。メールでの発券のための.xmlファイルとしてエクスポートすることができます。</a:t>
            </a:r>
          </a:p>
          <a:p>
            <a:pPr lvl="2">
              <a:spcAft>
                <a:spcPts val="1200"/>
              </a:spcAft>
            </a:pPr>
            <a:r>
              <a:rPr lang="en-US" b="1" dirty="0" smtClean="0"/>
              <a:t>不明な車</a:t>
            </a:r>
            <a:r>
              <a:rPr lang="en-US" dirty="0" smtClean="0"/>
              <a:t>：多くのことを退出した車両が、 </a:t>
            </a:r>
            <a:r>
              <a:rPr lang="en-US" u="sng" dirty="0" smtClean="0"/>
              <a:t>読んでいませんでした</a:t>
            </a:r>
            <a:r>
              <a:rPr lang="en-US" dirty="0" smtClean="0"/>
              <a:t> エントリー時に。</a:t>
            </a:r>
            <a:endParaRPr lang="en-US" dirty="0"/>
          </a:p>
        </p:txBody>
      </p:sp>
      <p:sp>
        <p:nvSpPr>
          <p:cNvPr id="4" name="Footer Placeholder 3"/>
          <p:cNvSpPr>
            <a:spLocks noGrp="1"/>
          </p:cNvSpPr>
          <p:nvPr>
            <p:ph type="ftr" sz="quarter" idx="11"/>
          </p:nvPr>
        </p:nvSpPr>
        <p:spPr/>
        <p:txBody>
          <a:bodyPr/>
          <a:lstStyle/>
          <a:p>
            <a:r>
              <a:rPr lang="fr-FR" dirty="0" smtClean="0"/>
              <a:t>│COMPANY CONFIDENTIAL  </a:t>
            </a:r>
            <a:endParaRPr lang="en-CA" sz="1067" dirty="0"/>
          </a:p>
        </p:txBody>
      </p:sp>
      <p:sp>
        <p:nvSpPr>
          <p:cNvPr id="5" name="Slide Number Placeholder 4"/>
          <p:cNvSpPr>
            <a:spLocks noGrp="1"/>
          </p:cNvSpPr>
          <p:nvPr>
            <p:ph type="sldNum" sz="quarter" idx="12"/>
          </p:nvPr>
        </p:nvSpPr>
        <p:spPr/>
        <p:txBody>
          <a:bodyPr/>
          <a:lstStyle/>
          <a:p>
            <a:fld id="{0B6352C0-A9CA-B545-A438-FD1342207464}">
              <a:rPr lang="en-CA" smtClean="0"/>
              <a:pPr/>
              <a:t>17</a:t>
            </a:fld>
            <a:endParaRPr lang="en-C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6588" y="572401"/>
            <a:ext cx="731520" cy="731520"/>
          </a:xfrm>
          <a:prstGeom prst="rect">
            <a:avLst/>
          </a:prstGeom>
        </p:spPr>
      </p:pic>
    </p:spTree>
    <p:extLst>
      <p:ext uri="{BB962C8B-B14F-4D97-AF65-F5344CB8AC3E}">
        <p14:creationId xmlns:p14="http://schemas.microsoft.com/office/powerpoint/2010/main" val="17466604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FR" dirty="0" smtClean="0"/>
              <a:t>│COMPANY CONFIDENTIAL  </a:t>
            </a:r>
            <a:endParaRPr lang="en-CA" sz="1067" dirty="0"/>
          </a:p>
        </p:txBody>
      </p:sp>
      <p:sp>
        <p:nvSpPr>
          <p:cNvPr id="5" name="Slide Number Placeholder 4"/>
          <p:cNvSpPr>
            <a:spLocks noGrp="1"/>
          </p:cNvSpPr>
          <p:nvPr>
            <p:ph type="sldNum" sz="quarter" idx="12"/>
          </p:nvPr>
        </p:nvSpPr>
        <p:spPr/>
        <p:txBody>
          <a:bodyPr/>
          <a:lstStyle/>
          <a:p>
            <a:fld id="{0B6352C0-A9CA-B545-A438-FD1342207464}">
              <a:rPr lang="en-CA" smtClean="0"/>
              <a:pPr/>
              <a:t>18</a:t>
            </a:fld>
            <a:endParaRPr lang="en-C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Group 14"/>
          <p:cNvGrpSpPr/>
          <p:nvPr/>
        </p:nvGrpSpPr>
        <p:grpSpPr>
          <a:xfrm>
            <a:off x="139494" y="424873"/>
            <a:ext cx="1246909" cy="3205018"/>
            <a:chOff x="139494" y="424873"/>
            <a:chExt cx="1246909" cy="3205018"/>
          </a:xfrm>
        </p:grpSpPr>
        <p:sp>
          <p:nvSpPr>
            <p:cNvPr id="7" name="Oval 6"/>
            <p:cNvSpPr/>
            <p:nvPr/>
          </p:nvSpPr>
          <p:spPr>
            <a:xfrm>
              <a:off x="139494" y="424873"/>
              <a:ext cx="1246909" cy="1043709"/>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p:cNvCxnSpPr>
              <a:stCxn id="7" idx="4"/>
            </p:cNvCxnSpPr>
            <p:nvPr/>
          </p:nvCxnSpPr>
          <p:spPr>
            <a:xfrm>
              <a:off x="762949" y="1468582"/>
              <a:ext cx="292317" cy="2161309"/>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0" name="TextBox 9"/>
          <p:cNvSpPr txBox="1"/>
          <p:nvPr/>
        </p:nvSpPr>
        <p:spPr>
          <a:xfrm>
            <a:off x="139494" y="3629891"/>
            <a:ext cx="2566761" cy="389513"/>
          </a:xfrm>
          <a:prstGeom prst="roundRect">
            <a:avLst>
              <a:gd name="adj" fmla="val 50000"/>
            </a:avLst>
          </a:prstGeom>
          <a:solidFill>
            <a:srgbClr val="FFFFFF">
              <a:alpha val="20000"/>
            </a:srgbClr>
          </a:solidFill>
        </p:spPr>
        <p:txBody>
          <a:bodyPr wrap="square" rtlCol="0">
            <a:spAutoFit/>
          </a:bodyPr>
          <a:lstStyle/>
          <a:p>
            <a:pPr>
              <a:spcAft>
                <a:spcPts val="600"/>
              </a:spcAft>
            </a:pPr>
            <a:r>
              <a:rPr lang="en-US" sz="1200" dirty="0" smtClean="0">
                <a:cs typeface="Segoe Light"/>
              </a:rPr>
              <a:t>、表示する違反を選択</a:t>
            </a:r>
          </a:p>
        </p:txBody>
      </p:sp>
      <p:sp>
        <p:nvSpPr>
          <p:cNvPr id="11" name="TextBox 10"/>
          <p:cNvSpPr txBox="1"/>
          <p:nvPr/>
        </p:nvSpPr>
        <p:spPr>
          <a:xfrm>
            <a:off x="139494" y="4168499"/>
            <a:ext cx="2566761" cy="389513"/>
          </a:xfrm>
          <a:prstGeom prst="roundRect">
            <a:avLst>
              <a:gd name="adj" fmla="val 50000"/>
            </a:avLst>
          </a:prstGeom>
          <a:solidFill>
            <a:srgbClr val="FFFFFF">
              <a:alpha val="20000"/>
            </a:srgbClr>
          </a:solidFill>
        </p:spPr>
        <p:txBody>
          <a:bodyPr wrap="square" rtlCol="0">
            <a:spAutoFit/>
          </a:bodyPr>
          <a:lstStyle/>
          <a:p>
            <a:pPr>
              <a:spcAft>
                <a:spcPts val="600"/>
              </a:spcAft>
            </a:pPr>
            <a:r>
              <a:rPr lang="en-US" sz="1200" dirty="0" smtClean="0">
                <a:cs typeface="Segoe Light"/>
              </a:rPr>
              <a:t>含める駐車ゾーンを選択します</a:t>
            </a:r>
          </a:p>
        </p:txBody>
      </p:sp>
      <p:grpSp>
        <p:nvGrpSpPr>
          <p:cNvPr id="16" name="Group 15"/>
          <p:cNvGrpSpPr/>
          <p:nvPr/>
        </p:nvGrpSpPr>
        <p:grpSpPr>
          <a:xfrm>
            <a:off x="0" y="1384136"/>
            <a:ext cx="2789382" cy="2784363"/>
            <a:chOff x="0" y="1384136"/>
            <a:chExt cx="2789382" cy="2784363"/>
          </a:xfrm>
        </p:grpSpPr>
        <p:sp>
          <p:nvSpPr>
            <p:cNvPr id="12" name="Oval 11"/>
            <p:cNvSpPr/>
            <p:nvPr/>
          </p:nvSpPr>
          <p:spPr>
            <a:xfrm>
              <a:off x="0" y="1384136"/>
              <a:ext cx="2789382" cy="795646"/>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Connector 12"/>
            <p:cNvCxnSpPr>
              <a:endCxn id="11" idx="0"/>
            </p:cNvCxnSpPr>
            <p:nvPr/>
          </p:nvCxnSpPr>
          <p:spPr>
            <a:xfrm>
              <a:off x="1360066" y="2179782"/>
              <a:ext cx="62809" cy="1988717"/>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4" name="Group 33"/>
          <p:cNvGrpSpPr/>
          <p:nvPr/>
        </p:nvGrpSpPr>
        <p:grpSpPr>
          <a:xfrm>
            <a:off x="-8288" y="1931053"/>
            <a:ext cx="2789382" cy="2770256"/>
            <a:chOff x="-8288" y="1931053"/>
            <a:chExt cx="2789382" cy="2770256"/>
          </a:xfrm>
        </p:grpSpPr>
        <p:sp>
          <p:nvSpPr>
            <p:cNvPr id="17" name="Oval 16"/>
            <p:cNvSpPr/>
            <p:nvPr/>
          </p:nvSpPr>
          <p:spPr>
            <a:xfrm>
              <a:off x="-8288" y="1931053"/>
              <a:ext cx="2789382" cy="1698837"/>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flipH="1">
              <a:off x="1063554" y="3629890"/>
              <a:ext cx="198155" cy="1071419"/>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0" name="TextBox 19"/>
          <p:cNvSpPr txBox="1"/>
          <p:nvPr/>
        </p:nvSpPr>
        <p:spPr>
          <a:xfrm>
            <a:off x="139494" y="4701309"/>
            <a:ext cx="2566761" cy="389513"/>
          </a:xfrm>
          <a:prstGeom prst="roundRect">
            <a:avLst>
              <a:gd name="adj" fmla="val 50000"/>
            </a:avLst>
          </a:prstGeom>
          <a:solidFill>
            <a:srgbClr val="FFFFFF">
              <a:alpha val="20000"/>
            </a:srgbClr>
          </a:solidFill>
        </p:spPr>
        <p:txBody>
          <a:bodyPr wrap="square" rtlCol="0">
            <a:spAutoFit/>
          </a:bodyPr>
          <a:lstStyle/>
          <a:p>
            <a:pPr>
              <a:spcAft>
                <a:spcPts val="600"/>
              </a:spcAft>
            </a:pPr>
            <a:r>
              <a:rPr lang="en-US" sz="1200" dirty="0" smtClean="0">
                <a:cs typeface="Segoe Light"/>
              </a:rPr>
              <a:t>プレートの番号と時間を指定します</a:t>
            </a:r>
          </a:p>
        </p:txBody>
      </p:sp>
      <p:sp>
        <p:nvSpPr>
          <p:cNvPr id="21" name="TextBox 20"/>
          <p:cNvSpPr txBox="1"/>
          <p:nvPr/>
        </p:nvSpPr>
        <p:spPr>
          <a:xfrm>
            <a:off x="7801058" y="5090822"/>
            <a:ext cx="4039960" cy="389513"/>
          </a:xfrm>
          <a:prstGeom prst="roundRect">
            <a:avLst>
              <a:gd name="adj" fmla="val 50000"/>
            </a:avLst>
          </a:prstGeom>
          <a:solidFill>
            <a:srgbClr val="FFFFFF">
              <a:alpha val="20000"/>
            </a:srgbClr>
          </a:solidFill>
        </p:spPr>
        <p:txBody>
          <a:bodyPr wrap="square" rtlCol="0">
            <a:spAutoFit/>
          </a:bodyPr>
          <a:lstStyle/>
          <a:p>
            <a:pPr>
              <a:spcAft>
                <a:spcPts val="600"/>
              </a:spcAft>
            </a:pPr>
            <a:r>
              <a:rPr lang="en-US" sz="1200" dirty="0" smtClean="0">
                <a:solidFill>
                  <a:schemeClr val="bg1"/>
                </a:solidFill>
                <a:cs typeface="Segoe Light"/>
              </a:rPr>
              <a:t>不明な車両違反が唯一の出口での読み取りを持っています</a:t>
            </a:r>
          </a:p>
        </p:txBody>
      </p:sp>
      <p:grpSp>
        <p:nvGrpSpPr>
          <p:cNvPr id="35" name="Group 34"/>
          <p:cNvGrpSpPr/>
          <p:nvPr/>
        </p:nvGrpSpPr>
        <p:grpSpPr>
          <a:xfrm>
            <a:off x="2623364" y="2759698"/>
            <a:ext cx="7197674" cy="2331124"/>
            <a:chOff x="2623364" y="2759698"/>
            <a:chExt cx="7197674" cy="2331124"/>
          </a:xfrm>
        </p:grpSpPr>
        <p:sp>
          <p:nvSpPr>
            <p:cNvPr id="22" name="Oval 21"/>
            <p:cNvSpPr/>
            <p:nvPr/>
          </p:nvSpPr>
          <p:spPr>
            <a:xfrm>
              <a:off x="2623364" y="2759698"/>
              <a:ext cx="2789382" cy="795646"/>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5" name="Straight Connector 24"/>
            <p:cNvCxnSpPr>
              <a:stCxn id="22" idx="6"/>
              <a:endCxn id="21" idx="0"/>
            </p:cNvCxnSpPr>
            <p:nvPr/>
          </p:nvCxnSpPr>
          <p:spPr>
            <a:xfrm>
              <a:off x="5412746" y="3157521"/>
              <a:ext cx="4408292" cy="1933301"/>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8" name="TextBox 27"/>
          <p:cNvSpPr txBox="1"/>
          <p:nvPr/>
        </p:nvSpPr>
        <p:spPr>
          <a:xfrm>
            <a:off x="7801058" y="5584898"/>
            <a:ext cx="4039960" cy="389513"/>
          </a:xfrm>
          <a:prstGeom prst="roundRect">
            <a:avLst>
              <a:gd name="adj" fmla="val 50000"/>
            </a:avLst>
          </a:prstGeom>
          <a:solidFill>
            <a:srgbClr val="FFFFFF">
              <a:alpha val="20000"/>
            </a:srgbClr>
          </a:solidFill>
        </p:spPr>
        <p:txBody>
          <a:bodyPr wrap="square" rtlCol="0">
            <a:spAutoFit/>
          </a:bodyPr>
          <a:lstStyle/>
          <a:p>
            <a:pPr>
              <a:spcAft>
                <a:spcPts val="600"/>
              </a:spcAft>
            </a:pPr>
            <a:r>
              <a:rPr lang="en-US" sz="1200" dirty="0" smtClean="0">
                <a:solidFill>
                  <a:schemeClr val="bg1"/>
                </a:solidFill>
                <a:cs typeface="Segoe Light"/>
              </a:rPr>
              <a:t>では、多くの違反が唯一のエントリで読みました</a:t>
            </a:r>
          </a:p>
        </p:txBody>
      </p:sp>
      <p:sp>
        <p:nvSpPr>
          <p:cNvPr id="29" name="TextBox 28"/>
          <p:cNvSpPr txBox="1"/>
          <p:nvPr/>
        </p:nvSpPr>
        <p:spPr>
          <a:xfrm>
            <a:off x="7801058" y="6078974"/>
            <a:ext cx="4039960" cy="389513"/>
          </a:xfrm>
          <a:prstGeom prst="roundRect">
            <a:avLst>
              <a:gd name="adj" fmla="val 50000"/>
            </a:avLst>
          </a:prstGeom>
          <a:solidFill>
            <a:srgbClr val="FFFFFF">
              <a:alpha val="20000"/>
            </a:srgbClr>
          </a:solidFill>
        </p:spPr>
        <p:txBody>
          <a:bodyPr wrap="square" rtlCol="0">
            <a:spAutoFit/>
          </a:bodyPr>
          <a:lstStyle/>
          <a:p>
            <a:pPr>
              <a:spcAft>
                <a:spcPts val="600"/>
              </a:spcAft>
            </a:pPr>
            <a:r>
              <a:rPr lang="en-US" sz="1200" dirty="0" smtClean="0">
                <a:solidFill>
                  <a:schemeClr val="bg1"/>
                </a:solidFill>
                <a:cs typeface="Segoe Light"/>
              </a:rPr>
              <a:t>終了した違反が入り口と出口の両方に読み込みました</a:t>
            </a:r>
          </a:p>
        </p:txBody>
      </p:sp>
      <p:grpSp>
        <p:nvGrpSpPr>
          <p:cNvPr id="36" name="Group 35"/>
          <p:cNvGrpSpPr/>
          <p:nvPr/>
        </p:nvGrpSpPr>
        <p:grpSpPr>
          <a:xfrm>
            <a:off x="7031656" y="2798284"/>
            <a:ext cx="2864221" cy="2786614"/>
            <a:chOff x="7031656" y="2798284"/>
            <a:chExt cx="2864221" cy="2786614"/>
          </a:xfrm>
        </p:grpSpPr>
        <p:sp>
          <p:nvSpPr>
            <p:cNvPr id="23" name="Oval 22"/>
            <p:cNvSpPr/>
            <p:nvPr/>
          </p:nvSpPr>
          <p:spPr>
            <a:xfrm>
              <a:off x="7031656" y="2798284"/>
              <a:ext cx="2789382" cy="795646"/>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0" name="Straight Connector 29"/>
            <p:cNvCxnSpPr>
              <a:stCxn id="23" idx="4"/>
            </p:cNvCxnSpPr>
            <p:nvPr/>
          </p:nvCxnSpPr>
          <p:spPr>
            <a:xfrm>
              <a:off x="8426347" y="3593930"/>
              <a:ext cx="1469530" cy="1990968"/>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7" name="Group 36"/>
          <p:cNvGrpSpPr/>
          <p:nvPr/>
        </p:nvGrpSpPr>
        <p:grpSpPr>
          <a:xfrm>
            <a:off x="2616210" y="4498242"/>
            <a:ext cx="7279667" cy="1559230"/>
            <a:chOff x="2616210" y="4498242"/>
            <a:chExt cx="7279667" cy="1559230"/>
          </a:xfrm>
        </p:grpSpPr>
        <p:sp>
          <p:nvSpPr>
            <p:cNvPr id="24" name="Oval 23"/>
            <p:cNvSpPr/>
            <p:nvPr/>
          </p:nvSpPr>
          <p:spPr>
            <a:xfrm>
              <a:off x="2616210" y="4498242"/>
              <a:ext cx="2789382" cy="795646"/>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a:stCxn id="24" idx="6"/>
            </p:cNvCxnSpPr>
            <p:nvPr/>
          </p:nvCxnSpPr>
          <p:spPr>
            <a:xfrm>
              <a:off x="5405592" y="4896065"/>
              <a:ext cx="4490285" cy="1161407"/>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8903972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0"/>
                                        </p:tgtEl>
                                        <p:attrNameLst>
                                          <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5"/>
                                        </p:tgtEl>
                                        <p:attrNameLst>
                                          <p:attrName/>
                                        </p:attrNameLst>
                                      </p:cBhvr>
                                      <p:to>
                                        <p:strVal val="hidden"/>
                                      </p:to>
                                    </p:set>
                                  </p:childTnLst>
                                </p:cTn>
                              </p:par>
                              <p:par>
                                <p:cTn id="14" presetID="1" presetClass="exit" presetSubtype="0" fill="hold" grpId="1" nodeType="withEffect">
                                  <p:stCondLst>
                                    <p:cond delay="0"/>
                                  </p:stCondLst>
                                  <p:childTnLst>
                                    <p:set>
                                      <p:cBhvr>
                                        <p:cTn id="15" dur="1" fill="hold">
                                          <p:stCondLst>
                                            <p:cond delay="0"/>
                                          </p:stCondLst>
                                        </p:cTn>
                                        <p:tgtEl>
                                          <p:spTgt spid="10"/>
                                        </p:tgtEl>
                                        <p:attrNameLst>
                                          <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6"/>
                                        </p:tgtEl>
                                        <p:attrNameLst>
                                          <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6"/>
                                        </p:tgtEl>
                                        <p:attrNameLst>
                                          <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1"/>
                                        </p:tgtEl>
                                        <p:attrNameLst>
                                          <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34"/>
                                        </p:tgtEl>
                                        <p:attrNameLst>
                                          <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20"/>
                                        </p:tgtEl>
                                        <p:attrNameLst>
                                          <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35"/>
                                        </p:tgtEl>
                                        <p:attrNameLst>
                                          <p:attrName/>
                                        </p:attrNameLst>
                                      </p:cBhvr>
                                      <p:to>
                                        <p:strVal val="visible"/>
                                      </p:to>
                                    </p:se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35"/>
                                        </p:tgtEl>
                                        <p:attrNameLst>
                                          <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1"/>
                                        </p:tgtEl>
                                        <p:attrNameLst>
                                          <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
                                        </p:attrNameLst>
                                      </p:cBhvr>
                                      <p:to>
                                        <p:strVal val="visible"/>
                                      </p:to>
                                    </p:set>
                                  </p:childTnLst>
                                </p:cTn>
                              </p:par>
                              <p:par>
                                <p:cTn id="51" presetID="10" presetClass="entr" presetSubtype="0" fill="hold" grpId="0" nodeType="withEffect">
                                  <p:stCondLst>
                                    <p:cond delay="0"/>
                                  </p:stCondLst>
                                  <p:childTnLst>
                                    <p:set>
                                      <p:cBhvr>
                                        <p:cTn id="52" dur="1" fill="hold">
                                          <p:stCondLst>
                                            <p:cond delay="0"/>
                                          </p:stCondLst>
                                        </p:cTn>
                                        <p:tgtEl>
                                          <p:spTgt spid="28"/>
                                        </p:tgtEl>
                                        <p:attrNameLst>
                                          <p:attrName/>
                                        </p:attrNameLst>
                                      </p:cBhvr>
                                      <p:to>
                                        <p:strVal val="visible"/>
                                      </p:to>
                                    </p:set>
                                    <p:animEffect transition="in" filter="fade">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36"/>
                                        </p:tgtEl>
                                        <p:attrNameLst>
                                          <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8"/>
                                        </p:tgtEl>
                                        <p:attrNameLst>
                                          <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37"/>
                                        </p:tgtEl>
                                        <p:attrNameLst>
                                          <p:attrName/>
                                        </p:attrNameLst>
                                      </p:cBhvr>
                                      <p:to>
                                        <p:strVal val="visible"/>
                                      </p:to>
                                    </p:set>
                                  </p:childTnLst>
                                </p:cTn>
                              </p:par>
                              <p:par>
                                <p:cTn id="62" presetID="10" presetClass="entr" presetSubtype="0" fill="hold" grpId="0" nodeType="withEffect">
                                  <p:stCondLst>
                                    <p:cond delay="0"/>
                                  </p:stCondLst>
                                  <p:childTnLst>
                                    <p:set>
                                      <p:cBhvr>
                                        <p:cTn id="63" dur="1" fill="hold">
                                          <p:stCondLst>
                                            <p:cond delay="0"/>
                                          </p:stCondLst>
                                        </p:cTn>
                                        <p:tgtEl>
                                          <p:spTgt spid="29"/>
                                        </p:tgtEl>
                                        <p:attrNameLst>
                                          <p:attrName/>
                                        </p:attrNameLst>
                                      </p:cBhvr>
                                      <p:to>
                                        <p:strVal val="visible"/>
                                      </p:to>
                                    </p:set>
                                    <p:animEffect transition="in" filter="fade">
                                      <p:cBhvr>
                                        <p:cTn id="6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20" grpId="0" animBg="1"/>
      <p:bldP spid="20" grpId="1" animBg="1"/>
      <p:bldP spid="21" grpId="0" animBg="1"/>
      <p:bldP spid="21" grpId="1" animBg="1"/>
      <p:bldP spid="28" grpId="0" animBg="1"/>
      <p:bldP spid="28" grpId="1"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フリーフローインベントリ</a:t>
            </a:r>
            <a:endParaRPr lang="en-US" dirty="0"/>
          </a:p>
        </p:txBody>
      </p:sp>
      <p:sp>
        <p:nvSpPr>
          <p:cNvPr id="3" name="Content Placeholder 2"/>
          <p:cNvSpPr>
            <a:spLocks noGrp="1"/>
          </p:cNvSpPr>
          <p:nvPr>
            <p:ph idx="1"/>
          </p:nvPr>
        </p:nvSpPr>
        <p:spPr>
          <a:xfrm>
            <a:off x="6388108" y="1630734"/>
            <a:ext cx="5501961" cy="4437556"/>
          </a:xfrm>
        </p:spPr>
        <p:txBody>
          <a:bodyPr/>
          <a:lstStyle/>
          <a:p>
            <a:r>
              <a:rPr lang="en-US" dirty="0" smtClean="0">
                <a:solidFill>
                  <a:schemeClr val="bg1"/>
                </a:solidFill>
              </a:rPr>
              <a:t>新しい仕事</a:t>
            </a:r>
          </a:p>
          <a:p>
            <a:r>
              <a:rPr lang="en-US" dirty="0" smtClean="0">
                <a:solidFill>
                  <a:schemeClr val="bg1"/>
                </a:solidFill>
              </a:rPr>
              <a:t>データベース内の任意の時間のための駐車場ゾーンごとの在庫スナップショット</a:t>
            </a:r>
          </a:p>
          <a:p>
            <a:r>
              <a:rPr lang="en-US" dirty="0" smtClean="0"/>
              <a:t>フィルタ：</a:t>
            </a:r>
          </a:p>
        </p:txBody>
      </p:sp>
      <p:sp>
        <p:nvSpPr>
          <p:cNvPr id="4" name="Footer Placeholder 3"/>
          <p:cNvSpPr>
            <a:spLocks noGrp="1"/>
          </p:cNvSpPr>
          <p:nvPr>
            <p:ph type="ftr" sz="quarter" idx="11"/>
          </p:nvPr>
        </p:nvSpPr>
        <p:spPr/>
        <p:txBody>
          <a:bodyPr/>
          <a:lstStyle/>
          <a:p>
            <a:r>
              <a:rPr lang="fr-FR" dirty="0" smtClean="0"/>
              <a:t>│COMPANY CONFIDENTIAL  </a:t>
            </a:r>
            <a:endParaRPr lang="en-CA" sz="1067" dirty="0"/>
          </a:p>
        </p:txBody>
      </p:sp>
      <p:sp>
        <p:nvSpPr>
          <p:cNvPr id="5" name="Slide Number Placeholder 4"/>
          <p:cNvSpPr>
            <a:spLocks noGrp="1"/>
          </p:cNvSpPr>
          <p:nvPr>
            <p:ph type="sldNum" sz="quarter" idx="12"/>
          </p:nvPr>
        </p:nvSpPr>
        <p:spPr/>
        <p:txBody>
          <a:bodyPr/>
          <a:lstStyle/>
          <a:p>
            <a:fld id="{0B6352C0-A9CA-B545-A438-FD1342207464}">
              <a:rPr lang="en-CA" smtClean="0"/>
              <a:pPr/>
              <a:t>19</a:t>
            </a:fld>
            <a:endParaRPr lang="en-CA"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6588" y="572401"/>
            <a:ext cx="731520" cy="731520"/>
          </a:xfrm>
          <a:prstGeom prst="rect">
            <a:avLst/>
          </a:prstGeom>
        </p:spPr>
      </p:pic>
      <p:sp>
        <p:nvSpPr>
          <p:cNvPr id="9" name="Content Placeholder 2"/>
          <p:cNvSpPr txBox="1">
            <a:spLocks/>
          </p:cNvSpPr>
          <p:nvPr/>
        </p:nvSpPr>
        <p:spPr>
          <a:xfrm>
            <a:off x="598657" y="1752601"/>
            <a:ext cx="5501961" cy="4411188"/>
          </a:xfrm>
          <a:prstGeom prst="rect">
            <a:avLst/>
          </a:prstGeom>
        </p:spPr>
        <p:txBody>
          <a:bodyPr vert="horz" lIns="91440" tIns="45720" rIns="91440" bIns="45720" rtlCol="0">
            <a:noAutofit/>
          </a:bodyPr>
          <a:lstStyle>
            <a:lvl1pPr marL="154513" indent="-154513" algn="l" defTabSz="609585" rtl="0" eaLnBrk="1" latinLnBrk="0" hangingPunct="1">
              <a:spcBef>
                <a:spcPts val="1333"/>
              </a:spcBef>
              <a:spcAft>
                <a:spcPts val="533"/>
              </a:spcAft>
              <a:buFont typeface="Arial"/>
              <a:buChar char="•"/>
              <a:defRPr sz="2133" b="1" i="0" kern="1200" cap="none">
                <a:solidFill>
                  <a:schemeClr val="accent6"/>
                </a:solidFill>
                <a:latin typeface="Segoe UI Semibold" pitchFamily="34" charset="0"/>
                <a:ea typeface="+mn-ea"/>
                <a:cs typeface="Segoe UI Semibold" pitchFamily="34" charset="0"/>
              </a:defRPr>
            </a:lvl1pPr>
            <a:lvl2pPr marL="154513" indent="-154513" algn="l" defTabSz="609585" rtl="0" eaLnBrk="1" latinLnBrk="0" hangingPunct="1">
              <a:spcBef>
                <a:spcPts val="0"/>
              </a:spcBef>
              <a:spcAft>
                <a:spcPts val="400"/>
              </a:spcAft>
              <a:buClr>
                <a:schemeClr val="accent6"/>
              </a:buClr>
              <a:buFont typeface="Arial"/>
              <a:buChar char="•"/>
              <a:defRPr sz="2133" b="0" i="0" kern="1200" baseline="0">
                <a:solidFill>
                  <a:schemeClr val="tx2"/>
                </a:solidFill>
                <a:latin typeface="+mn-lt"/>
                <a:ea typeface="+mn-ea"/>
                <a:cs typeface="Segoe UI Semibold" pitchFamily="34" charset="0"/>
              </a:defRPr>
            </a:lvl2pPr>
            <a:lvl3pPr marL="539737" indent="-158747" algn="l" defTabSz="609585" rtl="0" eaLnBrk="1" latinLnBrk="0" hangingPunct="1">
              <a:spcBef>
                <a:spcPts val="0"/>
              </a:spcBef>
              <a:spcAft>
                <a:spcPts val="400"/>
              </a:spcAft>
              <a:buClr>
                <a:schemeClr val="tx2"/>
              </a:buClr>
              <a:buFont typeface="Arial"/>
              <a:buChar char="•"/>
              <a:defRPr sz="2133" kern="1200" baseline="0">
                <a:solidFill>
                  <a:schemeClr val="tx2"/>
                </a:solidFill>
                <a:latin typeface="+mn-lt"/>
                <a:ea typeface="+mn-ea"/>
                <a:cs typeface="Segoe Light"/>
              </a:defRPr>
            </a:lvl3pPr>
            <a:lvl4pPr marL="912261" indent="-148163" algn="l" defTabSz="609585" rtl="0" eaLnBrk="1" latinLnBrk="0" hangingPunct="1">
              <a:spcBef>
                <a:spcPts val="0"/>
              </a:spcBef>
              <a:spcAft>
                <a:spcPts val="400"/>
              </a:spcAft>
              <a:buClr>
                <a:schemeClr val="tx2"/>
              </a:buClr>
              <a:buFont typeface="Lucida Grande"/>
              <a:buChar char="∘"/>
              <a:defRPr sz="2133" kern="1200" baseline="0">
                <a:solidFill>
                  <a:schemeClr val="tx2"/>
                </a:solidFill>
                <a:latin typeface="+mn-lt"/>
                <a:ea typeface="+mn-ea"/>
                <a:cs typeface="Segoe Light"/>
              </a:defRPr>
            </a:lvl4pPr>
            <a:lvl5pPr marL="1212820" indent="-148163" algn="l" defTabSz="609585" rtl="0" eaLnBrk="1" latinLnBrk="0" hangingPunct="1">
              <a:spcBef>
                <a:spcPts val="0"/>
              </a:spcBef>
              <a:spcAft>
                <a:spcPts val="400"/>
              </a:spcAft>
              <a:buClr>
                <a:schemeClr val="tx2"/>
              </a:buClr>
              <a:buSzPct val="90000"/>
              <a:buFont typeface="Lucida Grande"/>
              <a:buChar char="∙"/>
              <a:defRPr sz="1867" kern="1200" spc="0" baseline="0">
                <a:solidFill>
                  <a:schemeClr val="tx2"/>
                </a:solidFill>
                <a:latin typeface="+mn-lt"/>
                <a:ea typeface="+mn-ea"/>
                <a:cs typeface="Segoe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dirty="0" smtClean="0"/>
              <a:t>データベースの保存期間内の任意の時間のための駐車場ゾーンごとのインベントリのスナップショット。</a:t>
            </a:r>
          </a:p>
          <a:p>
            <a:r>
              <a:rPr lang="en-US" dirty="0" smtClean="0"/>
              <a:t>コラム：</a:t>
            </a:r>
          </a:p>
        </p:txBody>
      </p:sp>
      <p:graphicFrame>
        <p:nvGraphicFramePr>
          <p:cNvPr id="6" name="Table 5"/>
          <p:cNvGraphicFramePr>
            <a:graphicFrameLocks noGrp="1"/>
          </p:cNvGraphicFramePr>
          <p:nvPr>
            <p:extLst>
              <p:ext uri="{D42A27DB-BD31-4B8C-83A1-F6EECF244321}">
                <p14:modId xmlns:p14="http://schemas.microsoft.com/office/powerpoint/2010/main" val="2630610715"/>
              </p:ext>
            </p:extLst>
          </p:nvPr>
        </p:nvGraphicFramePr>
        <p:xfrm>
          <a:off x="-276607" y="3565493"/>
          <a:ext cx="5933195" cy="1632833"/>
        </p:xfrm>
        <a:graphic>
          <a:graphicData uri="http://schemas.openxmlformats.org/drawingml/2006/table">
            <a:tbl>
              <a:tblPr firstRow="1" bandRow="1">
                <a:tableStyleId/>
              </a:tblPr>
              <a:tblGrid>
                <a:gridCol w="2906038"/>
                <a:gridCol w="3027157"/>
              </a:tblGrid>
              <a:tr h="1632833">
                <a:tc>
                  <a:txBody>
                    <a:bodyPr/>
                    <a:lstStyle/>
                    <a:p>
                      <a:pPr marL="1219170" lvl="2" indent="0" algn="l">
                        <a:spcAft>
                          <a:spcPts val="1200"/>
                        </a:spcAft>
                        <a:buFont typeface="Arial" panose="020B0604020202020204" pitchFamily="34" charset="0"/>
                        <a:buNone/>
                      </a:pPr>
                      <a:r>
                        <a:rPr lang="en-US" sz="1200" b="1" kern="1200" baseline="0" dirty="0" smtClean="0">
                          <a:solidFill>
                            <a:schemeClr val="tx2"/>
                          </a:solidFill>
                          <a:latin typeface="+mn-lt"/>
                          <a:ea typeface="+mn-ea"/>
                          <a:cs typeface="Segoe Light"/>
                        </a:rPr>
                        <a:t>コンテキスト画像</a:t>
                      </a:r>
                    </a:p>
                    <a:p>
                      <a:pPr marL="1219170" lvl="2" indent="0" algn="l">
                        <a:spcAft>
                          <a:spcPts val="1200"/>
                        </a:spcAft>
                        <a:buFont typeface="Arial" panose="020B0604020202020204" pitchFamily="34" charset="0"/>
                        <a:buNone/>
                      </a:pPr>
                      <a:r>
                        <a:rPr lang="en-US" sz="1200" b="1" kern="1200" baseline="0" dirty="0" smtClean="0">
                          <a:solidFill>
                            <a:schemeClr val="tx2"/>
                          </a:solidFill>
                          <a:latin typeface="+mn-lt"/>
                          <a:ea typeface="+mn-ea"/>
                          <a:cs typeface="Segoe Light"/>
                        </a:rPr>
                        <a:t>デバイス</a:t>
                      </a:r>
                    </a:p>
                    <a:p>
                      <a:pPr marL="1219170" lvl="2" indent="0" algn="l">
                        <a:spcAft>
                          <a:spcPts val="1200"/>
                        </a:spcAft>
                        <a:buFont typeface="Arial" panose="020B0604020202020204" pitchFamily="34" charset="0"/>
                        <a:buNone/>
                      </a:pPr>
                      <a:r>
                        <a:rPr lang="en-US" sz="1200" b="1" kern="1200" baseline="0" dirty="0" smtClean="0">
                          <a:solidFill>
                            <a:schemeClr val="tx2"/>
                          </a:solidFill>
                          <a:latin typeface="+mn-lt"/>
                          <a:ea typeface="+mn-ea"/>
                          <a:cs typeface="Segoe Light"/>
                        </a:rPr>
                        <a:t>滞在期間</a:t>
                      </a:r>
                    </a:p>
                    <a:p>
                      <a:pPr marL="1219170" lvl="2" indent="0" algn="l">
                        <a:spcAft>
                          <a:spcPts val="1200"/>
                        </a:spcAft>
                        <a:buFont typeface="Arial" panose="020B0604020202020204" pitchFamily="34" charset="0"/>
                        <a:buNone/>
                      </a:pPr>
                      <a:r>
                        <a:rPr lang="en-US" sz="1200" b="1" kern="1200" baseline="0" dirty="0" smtClean="0">
                          <a:solidFill>
                            <a:schemeClr val="tx2"/>
                          </a:solidFill>
                          <a:latin typeface="+mn-lt"/>
                          <a:ea typeface="+mn-ea"/>
                          <a:cs typeface="Segoe Light"/>
                        </a:rPr>
                        <a:t>プレート画像</a:t>
                      </a:r>
                    </a:p>
                    <a:p>
                      <a:pPr marL="0" indent="0" algn="l">
                        <a:buFont typeface="Arial" panose="020B0604020202020204" pitchFamily="34" charset="0"/>
                        <a:buNone/>
                      </a:pPr>
                      <a:endParaRPr lang="en-US" sz="1200" b="1" kern="1200" baseline="0" dirty="0">
                        <a:solidFill>
                          <a:schemeClr val="tx2"/>
                        </a:solidFill>
                        <a:latin typeface="+mn-lt"/>
                        <a:ea typeface="+mn-ea"/>
                        <a:cs typeface="Segoe 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19170" marR="0" lvl="2" indent="0" algn="l" defTabSz="609585"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1200" b="1" kern="1200" baseline="0" noProof="0" dirty="0" smtClean="0">
                          <a:solidFill>
                            <a:schemeClr val="tx2"/>
                          </a:solidFill>
                          <a:latin typeface="+mn-lt"/>
                          <a:ea typeface="+mn-ea"/>
                          <a:cs typeface="Segoe Light"/>
                        </a:rPr>
                        <a:t>プレートナンバー</a:t>
                      </a:r>
                    </a:p>
                    <a:p>
                      <a:pPr marL="1219170" marR="0" lvl="2" indent="0" algn="l" defTabSz="609585"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1200" b="1" kern="1200" baseline="0" noProof="0" dirty="0" smtClean="0">
                          <a:solidFill>
                            <a:schemeClr val="tx2"/>
                          </a:solidFill>
                          <a:latin typeface="+mn-lt"/>
                          <a:ea typeface="+mn-ea"/>
                          <a:cs typeface="Segoe Light"/>
                        </a:rPr>
                        <a:t>プレート状態</a:t>
                      </a:r>
                    </a:p>
                    <a:p>
                      <a:pPr marL="1219170" marR="0" lvl="2" indent="0" algn="l" defTabSz="609585"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1200" b="1" kern="1200" baseline="0" noProof="0" dirty="0" smtClean="0">
                          <a:solidFill>
                            <a:schemeClr val="tx2"/>
                          </a:solidFill>
                          <a:latin typeface="+mn-lt"/>
                          <a:ea typeface="+mn-ea"/>
                          <a:cs typeface="Segoe Light"/>
                        </a:rPr>
                        <a:t>タイムスタンプ</a:t>
                      </a:r>
                    </a:p>
                    <a:p>
                      <a:pPr marL="1219170" marR="0" lvl="2" indent="0" algn="l" defTabSz="609585"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1200" b="1" kern="1200" baseline="0" noProof="0" dirty="0" smtClean="0">
                          <a:solidFill>
                            <a:schemeClr val="tx2"/>
                          </a:solidFill>
                          <a:latin typeface="+mn-lt"/>
                          <a:ea typeface="+mn-ea"/>
                          <a:cs typeface="Segoe Light"/>
                        </a:rPr>
                        <a:t>単位</a:t>
                      </a:r>
                    </a:p>
                    <a:p>
                      <a:pPr marL="0" indent="0" algn="l">
                        <a:buFont typeface="Arial" panose="020B0604020202020204" pitchFamily="34" charset="0"/>
                        <a:buNone/>
                      </a:pPr>
                      <a:endParaRPr lang="en-US" sz="1200" b="1" kern="1200" baseline="0" dirty="0">
                        <a:solidFill>
                          <a:schemeClr val="tx2"/>
                        </a:solidFill>
                        <a:latin typeface="+mn-lt"/>
                        <a:ea typeface="+mn-ea"/>
                        <a:cs typeface="Segoe 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879368999"/>
              </p:ext>
            </p:extLst>
          </p:nvPr>
        </p:nvGraphicFramePr>
        <p:xfrm>
          <a:off x="5430842" y="3526926"/>
          <a:ext cx="5933195" cy="1632833"/>
        </p:xfrm>
        <a:graphic>
          <a:graphicData uri="http://schemas.openxmlformats.org/drawingml/2006/table">
            <a:tbl>
              <a:tblPr firstRow="1" bandRow="1">
                <a:tableStyleId/>
              </a:tblPr>
              <a:tblGrid>
                <a:gridCol w="3837225"/>
                <a:gridCol w="2095970"/>
              </a:tblGrid>
              <a:tr h="1632833">
                <a:tc>
                  <a:txBody>
                    <a:bodyPr/>
                    <a:lstStyle/>
                    <a:p>
                      <a:pPr marL="1219170" lvl="2" indent="0" algn="l">
                        <a:spcAft>
                          <a:spcPts val="1200"/>
                        </a:spcAft>
                        <a:buFont typeface="Arial" panose="020B0604020202020204" pitchFamily="34" charset="0"/>
                        <a:buNone/>
                      </a:pPr>
                      <a:r>
                        <a:rPr lang="en-US" sz="1200" b="1" kern="1200" baseline="0" dirty="0" smtClean="0">
                          <a:solidFill>
                            <a:schemeClr val="tx2"/>
                          </a:solidFill>
                          <a:latin typeface="+mn-lt"/>
                          <a:ea typeface="+mn-ea"/>
                          <a:cs typeface="Segoe Light"/>
                        </a:rPr>
                        <a:t>滞在の最小期間</a:t>
                      </a:r>
                    </a:p>
                    <a:p>
                      <a:pPr marL="1219170" lvl="2" indent="0" algn="l">
                        <a:spcAft>
                          <a:spcPts val="1200"/>
                        </a:spcAft>
                        <a:buFont typeface="Arial" panose="020B0604020202020204" pitchFamily="34" charset="0"/>
                        <a:buNone/>
                      </a:pPr>
                      <a:r>
                        <a:rPr lang="en-US" sz="1200" b="1" kern="1200" baseline="0" dirty="0" smtClean="0">
                          <a:solidFill>
                            <a:schemeClr val="tx2"/>
                          </a:solidFill>
                          <a:latin typeface="+mn-lt"/>
                          <a:ea typeface="+mn-ea"/>
                          <a:cs typeface="Segoe Light"/>
                        </a:rPr>
                        <a:t>プレートナンバー</a:t>
                      </a:r>
                    </a:p>
                    <a:p>
                      <a:pPr marL="0" indent="0" algn="l">
                        <a:buFont typeface="Arial" panose="020B0604020202020204" pitchFamily="34" charset="0"/>
                        <a:buNone/>
                      </a:pPr>
                      <a:endParaRPr lang="en-US" sz="1200" b="1" kern="1200" baseline="0" dirty="0">
                        <a:solidFill>
                          <a:schemeClr val="tx2"/>
                        </a:solidFill>
                        <a:latin typeface="+mn-lt"/>
                        <a:ea typeface="+mn-ea"/>
                        <a:cs typeface="Segoe 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endParaRPr lang="en-US" sz="1200" b="1" kern="1200" baseline="0" dirty="0">
                        <a:solidFill>
                          <a:schemeClr val="tx2"/>
                        </a:solidFill>
                        <a:latin typeface="+mn-lt"/>
                        <a:ea typeface="+mn-ea"/>
                        <a:cs typeface="Segoe 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5601556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gtEl>
                                        <p:attrNameLst>
                                          <p:attrName/>
                                        </p:attrNameLst>
                                      </p:cBhvr>
                                      <p:to>
                                        <p:strVal val="visible"/>
                                      </p:to>
                                    </p:set>
                                    <p:animEffect transition="in" filter="randombar(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AutoVu™フリーフロー</a:t>
            </a:r>
            <a:endParaRPr lang="en-US" sz="2667" dirty="0"/>
          </a:p>
        </p:txBody>
      </p:sp>
      <p:sp>
        <p:nvSpPr>
          <p:cNvPr id="5" name="Text Placeholder 4"/>
          <p:cNvSpPr>
            <a:spLocks noGrp="1"/>
          </p:cNvSpPr>
          <p:nvPr>
            <p:ph type="body" sz="quarter" idx="13"/>
          </p:nvPr>
        </p:nvSpPr>
        <p:spPr/>
        <p:txBody>
          <a:bodyPr/>
          <a:lstStyle/>
          <a:p>
            <a:r>
              <a:rPr lang="en-US" dirty="0" smtClean="0">
                <a:latin typeface="Segoe UI Light" panose="020B0502040204020203" pitchFamily="34" charset="0"/>
                <a:cs typeface="Segoe UI Light" panose="020B0502040204020203" pitchFamily="34" charset="0"/>
              </a:rPr>
              <a:t>起動ウェビナー</a:t>
            </a:r>
          </a:p>
          <a:p>
            <a:pPr lvl="0">
              <a:lnSpc>
                <a:spcPct val="90000"/>
              </a:lnSpc>
            </a:pPr>
            <a:r>
              <a:rPr lang="en-US" sz="1600" b="0" cap="none" dirty="0" smtClean="0">
                <a:solidFill>
                  <a:srgbClr val="0073B0"/>
                </a:solidFill>
                <a:latin typeface="Segoe UI Light" panose="020B0502040204020203" pitchFamily="34" charset="0"/>
                <a:cs typeface="Segoe UI Light" panose="020B0502040204020203" pitchFamily="34" charset="0"/>
              </a:rPr>
              <a:t>11月、 </a:t>
            </a:r>
            <a:r>
              <a:rPr lang="en-US" sz="1600" b="0" cap="none" dirty="0">
                <a:solidFill>
                  <a:srgbClr val="0073B0"/>
                </a:solidFill>
                <a:latin typeface="Segoe UI Light" panose="020B0502040204020203" pitchFamily="34" charset="0"/>
                <a:cs typeface="Segoe UI Light" panose="020B0502040204020203" pitchFamily="34" charset="0"/>
              </a:rPr>
              <a:t>2015</a:t>
            </a:r>
          </a:p>
          <a:p>
            <a:endParaRPr lang="en-US" dirty="0"/>
          </a:p>
        </p:txBody>
      </p:sp>
      <p:sp>
        <p:nvSpPr>
          <p:cNvPr id="7" name="Footer Placeholder 6"/>
          <p:cNvSpPr>
            <a:spLocks noGrp="1"/>
          </p:cNvSpPr>
          <p:nvPr>
            <p:ph type="ftr" sz="quarter" idx="11"/>
          </p:nvPr>
        </p:nvSpPr>
        <p:spPr/>
        <p:txBody>
          <a:bodyPr/>
          <a:lstStyle/>
          <a:p>
            <a:r>
              <a:rPr lang="fr-FR" smtClean="0"/>
              <a:t>│COMPANY CONFIDENTIAL  </a:t>
            </a:r>
            <a:endParaRPr lang="en-CA" dirty="0"/>
          </a:p>
        </p:txBody>
      </p:sp>
      <p:sp>
        <p:nvSpPr>
          <p:cNvPr id="4" name="Subtitle 3"/>
          <p:cNvSpPr>
            <a:spLocks noGrp="1"/>
          </p:cNvSpPr>
          <p:nvPr>
            <p:ph type="subTitle" idx="1"/>
          </p:nvPr>
        </p:nvSpPr>
        <p:spPr>
          <a:xfrm>
            <a:off x="451105" y="4202911"/>
            <a:ext cx="5855369" cy="1877328"/>
          </a:xfrm>
        </p:spPr>
        <p:txBody>
          <a:bodyPr/>
          <a:lstStyle/>
          <a:p>
            <a:r>
              <a:rPr lang="en-US" dirty="0">
                <a:solidFill>
                  <a:srgbClr val="0073B0"/>
                </a:solidFill>
                <a:latin typeface="+mj-lt"/>
                <a:ea typeface="+mj-ea"/>
                <a:cs typeface="Segoe Light"/>
              </a:rPr>
              <a:t>チャールズ・ピットマン</a:t>
            </a:r>
            <a:r>
              <a:rPr lang="en-US" dirty="0"/>
              <a:t/>
            </a:r>
            <a:br>
              <a:rPr lang="en-US" dirty="0"/>
            </a:br>
            <a:r>
              <a:rPr lang="en-US" sz="1600" b="0" dirty="0">
                <a:solidFill>
                  <a:srgbClr val="717272"/>
                </a:solidFill>
                <a:latin typeface="Segoe UI Light" panose="020B0502040204020203" pitchFamily="34" charset="0"/>
                <a:cs typeface="Segoe UI Light" panose="020B0502040204020203" pitchFamily="34" charset="0"/>
              </a:rPr>
              <a:t>プロダクトマーケティングマネージャー</a:t>
            </a:r>
            <a:r>
              <a:rPr lang="en-US" sz="2400" b="0" dirty="0">
                <a:solidFill>
                  <a:srgbClr val="717272"/>
                </a:solidFill>
              </a:rPr>
              <a:t/>
            </a:r>
            <a:br>
              <a:rPr lang="en-US" sz="2400" b="0" dirty="0">
                <a:solidFill>
                  <a:srgbClr val="717272"/>
                </a:solidFill>
              </a:rPr>
            </a:br>
            <a:r>
              <a:rPr lang="en-US" b="0" dirty="0">
                <a:solidFill>
                  <a:srgbClr val="717272"/>
                </a:solidFill>
              </a:rPr>
              <a:t/>
            </a:r>
            <a:br>
              <a:rPr lang="en-US" b="0" dirty="0">
                <a:solidFill>
                  <a:srgbClr val="717272"/>
                </a:solidFill>
              </a:rPr>
            </a:br>
            <a:r>
              <a:rPr lang="en-US" dirty="0" smtClean="0">
                <a:solidFill>
                  <a:srgbClr val="0073B0"/>
                </a:solidFill>
                <a:latin typeface="+mj-lt"/>
                <a:ea typeface="+mj-ea"/>
                <a:cs typeface="Segoe Light"/>
              </a:rPr>
              <a:t>クリス・イェジット</a:t>
            </a:r>
            <a:r>
              <a:rPr lang="en-US" dirty="0"/>
              <a:t/>
            </a:r>
            <a:br>
              <a:rPr lang="en-US" dirty="0"/>
            </a:br>
            <a:r>
              <a:rPr lang="en-US" sz="1600" b="0" dirty="0" smtClean="0">
                <a:solidFill>
                  <a:srgbClr val="717272"/>
                </a:solidFill>
                <a:latin typeface="Segoe UI Light" panose="020B0502040204020203" pitchFamily="34" charset="0"/>
                <a:cs typeface="Segoe UI Light" panose="020B0502040204020203" pitchFamily="34" charset="0"/>
              </a:rPr>
              <a:t>事業開発マネージャー</a:t>
            </a:r>
            <a:endParaRPr lang="en-US" sz="1600" b="0" dirty="0">
              <a:solidFill>
                <a:srgbClr val="717272"/>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947425215"/>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FR" dirty="0" smtClean="0"/>
              <a:t>│COMPANY CONFIDENTIAL  </a:t>
            </a:r>
            <a:endParaRPr lang="en-CA" sz="1067" dirty="0"/>
          </a:p>
        </p:txBody>
      </p:sp>
      <p:sp>
        <p:nvSpPr>
          <p:cNvPr id="5" name="Slide Number Placeholder 4"/>
          <p:cNvSpPr>
            <a:spLocks noGrp="1"/>
          </p:cNvSpPr>
          <p:nvPr>
            <p:ph type="sldNum" sz="quarter" idx="12"/>
          </p:nvPr>
        </p:nvSpPr>
        <p:spPr/>
        <p:txBody>
          <a:bodyPr/>
          <a:lstStyle/>
          <a:p>
            <a:fld id="{0B6352C0-A9CA-B545-A438-FD1342207464}">
              <a:rPr lang="en-CA" smtClean="0"/>
              <a:pPr/>
              <a:t>20</a:t>
            </a:fld>
            <a:endParaRPr lang="en-C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80673" y="3261952"/>
            <a:ext cx="2516345" cy="649188"/>
          </a:xfrm>
          <a:prstGeom prst="roundRect">
            <a:avLst>
              <a:gd name="adj" fmla="val 50000"/>
            </a:avLst>
          </a:prstGeom>
          <a:solidFill>
            <a:srgbClr val="FFFFFF">
              <a:alpha val="20000"/>
            </a:srgbClr>
          </a:solidFill>
        </p:spPr>
        <p:txBody>
          <a:bodyPr wrap="square" rtlCol="0">
            <a:spAutoFit/>
          </a:bodyPr>
          <a:lstStyle/>
          <a:p>
            <a:pPr>
              <a:spcAft>
                <a:spcPts val="600"/>
              </a:spcAft>
            </a:pPr>
            <a:r>
              <a:rPr lang="en-US" sz="1200" dirty="0" smtClean="0">
                <a:cs typeface="Segoe Light"/>
              </a:rPr>
              <a:t>多く占有のスナップショットのための時間を選択します。</a:t>
            </a:r>
          </a:p>
        </p:txBody>
      </p:sp>
      <p:grpSp>
        <p:nvGrpSpPr>
          <p:cNvPr id="8" name="Group 7"/>
          <p:cNvGrpSpPr/>
          <p:nvPr/>
        </p:nvGrpSpPr>
        <p:grpSpPr>
          <a:xfrm>
            <a:off x="0" y="775855"/>
            <a:ext cx="2697018" cy="2486097"/>
            <a:chOff x="0" y="775855"/>
            <a:chExt cx="2697018" cy="2486097"/>
          </a:xfrm>
        </p:grpSpPr>
        <p:sp>
          <p:nvSpPr>
            <p:cNvPr id="9" name="Oval 8"/>
            <p:cNvSpPr/>
            <p:nvPr/>
          </p:nvSpPr>
          <p:spPr>
            <a:xfrm>
              <a:off x="0" y="775855"/>
              <a:ext cx="2697018" cy="1939635"/>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a:stCxn id="9" idx="4"/>
              <a:endCxn id="7" idx="0"/>
            </p:cNvCxnSpPr>
            <p:nvPr/>
          </p:nvCxnSpPr>
          <p:spPr>
            <a:xfrm>
              <a:off x="1348509" y="2715490"/>
              <a:ext cx="90337" cy="546462"/>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a:off x="15431" y="4800300"/>
            <a:ext cx="2756492" cy="389513"/>
          </a:xfrm>
          <a:prstGeom prst="roundRect">
            <a:avLst>
              <a:gd name="adj" fmla="val 50000"/>
            </a:avLst>
          </a:prstGeom>
          <a:solidFill>
            <a:srgbClr val="FFFFFF">
              <a:alpha val="20000"/>
            </a:srgbClr>
          </a:solidFill>
        </p:spPr>
        <p:txBody>
          <a:bodyPr wrap="square" rtlCol="0">
            <a:spAutoFit/>
          </a:bodyPr>
          <a:lstStyle/>
          <a:p>
            <a:pPr>
              <a:spcAft>
                <a:spcPts val="600"/>
              </a:spcAft>
            </a:pPr>
            <a:r>
              <a:rPr lang="en-US" sz="1200" dirty="0" smtClean="0">
                <a:cs typeface="Segoe Light"/>
              </a:rPr>
              <a:t>プレート番号を指定するオプション </a:t>
            </a:r>
          </a:p>
        </p:txBody>
      </p:sp>
      <p:grpSp>
        <p:nvGrpSpPr>
          <p:cNvPr id="23" name="Group 22"/>
          <p:cNvGrpSpPr/>
          <p:nvPr/>
        </p:nvGrpSpPr>
        <p:grpSpPr>
          <a:xfrm>
            <a:off x="-1" y="2423599"/>
            <a:ext cx="2697018" cy="2376701"/>
            <a:chOff x="0" y="1501853"/>
            <a:chExt cx="2697018" cy="2376701"/>
          </a:xfrm>
        </p:grpSpPr>
        <p:sp>
          <p:nvSpPr>
            <p:cNvPr id="24" name="Oval 23"/>
            <p:cNvSpPr/>
            <p:nvPr/>
          </p:nvSpPr>
          <p:spPr>
            <a:xfrm>
              <a:off x="0" y="1501853"/>
              <a:ext cx="2697018" cy="583781"/>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5" name="Straight Connector 24"/>
            <p:cNvCxnSpPr>
              <a:stCxn id="24" idx="4"/>
              <a:endCxn id="22" idx="0"/>
            </p:cNvCxnSpPr>
            <p:nvPr/>
          </p:nvCxnSpPr>
          <p:spPr>
            <a:xfrm>
              <a:off x="1348509" y="2085634"/>
              <a:ext cx="45169" cy="1792920"/>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543104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
                                        </p:attrNameLst>
                                      </p:cBhvr>
                                      <p:to>
                                        <p:strVal val="visible"/>
                                      </p:to>
                                    </p:set>
                                    <p:animEffect transition="in" filter="fade">
                                      <p:cBhvr>
                                        <p:cTn id="19" dur="10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フリーフローアクティビティ</a:t>
            </a:r>
            <a:endParaRPr lang="en-US" dirty="0"/>
          </a:p>
        </p:txBody>
      </p:sp>
      <p:sp>
        <p:nvSpPr>
          <p:cNvPr id="4" name="Footer Placeholder 3"/>
          <p:cNvSpPr>
            <a:spLocks noGrp="1"/>
          </p:cNvSpPr>
          <p:nvPr>
            <p:ph type="ftr" sz="quarter" idx="11"/>
          </p:nvPr>
        </p:nvSpPr>
        <p:spPr/>
        <p:txBody>
          <a:bodyPr/>
          <a:lstStyle/>
          <a:p>
            <a:r>
              <a:rPr lang="fr-FR" dirty="0" smtClean="0"/>
              <a:t>│COMPANY CONFIDENTIAL  </a:t>
            </a:r>
            <a:endParaRPr lang="en-CA" sz="1067" dirty="0"/>
          </a:p>
        </p:txBody>
      </p:sp>
      <p:sp>
        <p:nvSpPr>
          <p:cNvPr id="5" name="Slide Number Placeholder 4"/>
          <p:cNvSpPr>
            <a:spLocks noGrp="1"/>
          </p:cNvSpPr>
          <p:nvPr>
            <p:ph type="sldNum" sz="quarter" idx="12"/>
          </p:nvPr>
        </p:nvSpPr>
        <p:spPr/>
        <p:txBody>
          <a:bodyPr/>
          <a:lstStyle/>
          <a:p>
            <a:fld id="{0B6352C0-A9CA-B545-A438-FD1342207464}">
              <a:rPr lang="en-CA" smtClean="0"/>
              <a:pPr/>
              <a:t>21</a:t>
            </a:fld>
            <a:endParaRPr lang="en-CA" dirty="0"/>
          </a:p>
        </p:txBody>
      </p:sp>
      <p:sp>
        <p:nvSpPr>
          <p:cNvPr id="9" name="Content Placeholder 2"/>
          <p:cNvSpPr txBox="1">
            <a:spLocks/>
          </p:cNvSpPr>
          <p:nvPr/>
        </p:nvSpPr>
        <p:spPr>
          <a:xfrm>
            <a:off x="598657" y="1752601"/>
            <a:ext cx="8295961" cy="4411188"/>
          </a:xfrm>
          <a:prstGeom prst="rect">
            <a:avLst/>
          </a:prstGeom>
        </p:spPr>
        <p:txBody>
          <a:bodyPr vert="horz" lIns="91440" tIns="45720" rIns="91440" bIns="45720" rtlCol="0">
            <a:noAutofit/>
          </a:bodyPr>
          <a:lstStyle>
            <a:lvl1pPr marL="154513" indent="-154513" algn="l" defTabSz="609585" rtl="0" eaLnBrk="1" latinLnBrk="0" hangingPunct="1">
              <a:spcBef>
                <a:spcPts val="1333"/>
              </a:spcBef>
              <a:spcAft>
                <a:spcPts val="533"/>
              </a:spcAft>
              <a:buFont typeface="Arial"/>
              <a:buChar char="•"/>
              <a:defRPr sz="2133" b="1" i="0" kern="1200" cap="none">
                <a:solidFill>
                  <a:schemeClr val="accent6"/>
                </a:solidFill>
                <a:latin typeface="Segoe UI Semibold" pitchFamily="34" charset="0"/>
                <a:ea typeface="+mn-ea"/>
                <a:cs typeface="Segoe UI Semibold" pitchFamily="34" charset="0"/>
              </a:defRPr>
            </a:lvl1pPr>
            <a:lvl2pPr marL="154513" indent="-154513" algn="l" defTabSz="609585" rtl="0" eaLnBrk="1" latinLnBrk="0" hangingPunct="1">
              <a:spcBef>
                <a:spcPts val="0"/>
              </a:spcBef>
              <a:spcAft>
                <a:spcPts val="400"/>
              </a:spcAft>
              <a:buClr>
                <a:schemeClr val="accent6"/>
              </a:buClr>
              <a:buFont typeface="Arial"/>
              <a:buChar char="•"/>
              <a:defRPr sz="2133" b="0" i="0" kern="1200" baseline="0">
                <a:solidFill>
                  <a:schemeClr val="tx2"/>
                </a:solidFill>
                <a:latin typeface="+mn-lt"/>
                <a:ea typeface="+mn-ea"/>
                <a:cs typeface="Segoe UI Semibold" pitchFamily="34" charset="0"/>
              </a:defRPr>
            </a:lvl2pPr>
            <a:lvl3pPr marL="539737" indent="-158747" algn="l" defTabSz="609585" rtl="0" eaLnBrk="1" latinLnBrk="0" hangingPunct="1">
              <a:spcBef>
                <a:spcPts val="0"/>
              </a:spcBef>
              <a:spcAft>
                <a:spcPts val="400"/>
              </a:spcAft>
              <a:buClr>
                <a:schemeClr val="tx2"/>
              </a:buClr>
              <a:buFont typeface="Arial"/>
              <a:buChar char="•"/>
              <a:defRPr sz="2133" kern="1200" baseline="0">
                <a:solidFill>
                  <a:schemeClr val="tx2"/>
                </a:solidFill>
                <a:latin typeface="+mn-lt"/>
                <a:ea typeface="+mn-ea"/>
                <a:cs typeface="Segoe Light"/>
              </a:defRPr>
            </a:lvl3pPr>
            <a:lvl4pPr marL="912261" indent="-148163" algn="l" defTabSz="609585" rtl="0" eaLnBrk="1" latinLnBrk="0" hangingPunct="1">
              <a:spcBef>
                <a:spcPts val="0"/>
              </a:spcBef>
              <a:spcAft>
                <a:spcPts val="400"/>
              </a:spcAft>
              <a:buClr>
                <a:schemeClr val="tx2"/>
              </a:buClr>
              <a:buFont typeface="Lucida Grande"/>
              <a:buChar char="∘"/>
              <a:defRPr sz="2133" kern="1200" baseline="0">
                <a:solidFill>
                  <a:schemeClr val="tx2"/>
                </a:solidFill>
                <a:latin typeface="+mn-lt"/>
                <a:ea typeface="+mn-ea"/>
                <a:cs typeface="Segoe Light"/>
              </a:defRPr>
            </a:lvl4pPr>
            <a:lvl5pPr marL="1212820" indent="-148163" algn="l" defTabSz="609585" rtl="0" eaLnBrk="1" latinLnBrk="0" hangingPunct="1">
              <a:spcBef>
                <a:spcPts val="0"/>
              </a:spcBef>
              <a:spcAft>
                <a:spcPts val="400"/>
              </a:spcAft>
              <a:buClr>
                <a:schemeClr val="tx2"/>
              </a:buClr>
              <a:buSzPct val="90000"/>
              <a:buFont typeface="Lucida Grande"/>
              <a:buChar char="∙"/>
              <a:defRPr sz="1867" kern="1200" spc="0" baseline="0">
                <a:solidFill>
                  <a:schemeClr val="tx2"/>
                </a:solidFill>
                <a:latin typeface="+mn-lt"/>
                <a:ea typeface="+mn-ea"/>
                <a:cs typeface="Segoe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dirty="0" smtClean="0">
                <a:solidFill>
                  <a:srgbClr val="0073B0"/>
                </a:solidFill>
              </a:rPr>
              <a:t>新しい仕事</a:t>
            </a:r>
          </a:p>
          <a:p>
            <a:r>
              <a:rPr lang="en-US" dirty="0" smtClean="0">
                <a:solidFill>
                  <a:srgbClr val="0073B0"/>
                </a:solidFill>
              </a:rPr>
              <a:t>指定された時間枠内でのプラグインの活動報告</a:t>
            </a:r>
          </a:p>
          <a:p>
            <a:r>
              <a:rPr lang="en-US" dirty="0" smtClean="0">
                <a:solidFill>
                  <a:srgbClr val="0073B0"/>
                </a:solidFill>
              </a:rPr>
              <a:t>有用 </a:t>
            </a:r>
            <a:r>
              <a:rPr lang="en-US" smtClean="0">
                <a:solidFill>
                  <a:srgbClr val="0073B0"/>
                </a:solidFill>
              </a:rPr>
              <a:t>トラッキングのための </a:t>
            </a:r>
            <a:r>
              <a:rPr lang="en-US" dirty="0" smtClean="0">
                <a:solidFill>
                  <a:srgbClr val="0073B0"/>
                </a:solidFill>
              </a:rPr>
              <a:t>ペイ・バイ・プレートに同期許可プロバイダーを検索含む特定のプレート番号に関連するすべての活動。</a:t>
            </a:r>
          </a:p>
          <a:p>
            <a:r>
              <a:rPr lang="en-US" dirty="0" smtClean="0">
                <a:solidFill>
                  <a:srgbClr val="0073B0"/>
                </a:solidFill>
              </a:rPr>
              <a:t>コラム：</a:t>
            </a:r>
          </a:p>
          <a:p>
            <a:pPr lvl="2"/>
            <a:r>
              <a:rPr lang="en-US" sz="1800" dirty="0" smtClean="0">
                <a:solidFill>
                  <a:schemeClr val="bg1">
                    <a:lumMod val="50000"/>
                  </a:schemeClr>
                </a:solidFill>
              </a:rPr>
              <a:t>タイムスタンプ</a:t>
            </a:r>
          </a:p>
          <a:p>
            <a:pPr lvl="2"/>
            <a:r>
              <a:rPr lang="en-US" sz="1800" dirty="0" smtClean="0">
                <a:solidFill>
                  <a:schemeClr val="bg1">
                    <a:lumMod val="50000"/>
                  </a:schemeClr>
                </a:solidFill>
              </a:rPr>
              <a:t>駐車場ゾーン</a:t>
            </a:r>
          </a:p>
          <a:p>
            <a:pPr lvl="2"/>
            <a:r>
              <a:rPr lang="en-US" sz="1800" dirty="0" smtClean="0">
                <a:solidFill>
                  <a:schemeClr val="bg1">
                    <a:lumMod val="50000"/>
                  </a:schemeClr>
                </a:solidFill>
              </a:rPr>
              <a:t>プレートナンバー</a:t>
            </a:r>
          </a:p>
          <a:p>
            <a:pPr lvl="2"/>
            <a:r>
              <a:rPr lang="en-US" sz="1800" dirty="0" smtClean="0">
                <a:solidFill>
                  <a:schemeClr val="bg1">
                    <a:lumMod val="50000"/>
                  </a:schemeClr>
                </a:solidFill>
              </a:rPr>
              <a:t>満了</a:t>
            </a:r>
          </a:p>
          <a:p>
            <a:pPr lvl="2"/>
            <a:r>
              <a:rPr lang="en-US" sz="1800" dirty="0" smtClean="0">
                <a:solidFill>
                  <a:schemeClr val="bg1">
                    <a:lumMod val="50000"/>
                  </a:schemeClr>
                </a:solidFill>
              </a:rPr>
              <a:t>アクティビティ詳細</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0770" y="572401"/>
            <a:ext cx="731520" cy="731520"/>
          </a:xfrm>
          <a:prstGeom prst="rect">
            <a:avLst/>
          </a:prstGeom>
        </p:spPr>
      </p:pic>
    </p:spTree>
    <p:extLst>
      <p:ext uri="{BB962C8B-B14F-4D97-AF65-F5344CB8AC3E}">
        <p14:creationId xmlns:p14="http://schemas.microsoft.com/office/powerpoint/2010/main" val="14219355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4" end="4"/>
                                            </p:txEl>
                                          </p:spTgt>
                                        </p:tgtEl>
                                        <p:attrNameLst>
                                          <p:attrName/>
                                        </p:attrNameLst>
                                      </p:cBhvr>
                                      <p:to>
                                        <p:strVal val="visible"/>
                                      </p:to>
                                    </p:set>
                                    <p:animEffect transition="in" filter="wipe(left)">
                                      <p:cBhvr>
                                        <p:cTn id="27" dur="500"/>
                                        <p:tgtEl>
                                          <p:spTgt spid="9">
                                            <p:txEl>
                                              <p:pRg st="4" end="4"/>
                                            </p:txEl>
                                          </p:spTgt>
                                        </p:tgtEl>
                                      </p:cBhvr>
                                    </p:animEffect>
                                  </p:childTnLst>
                                </p:cTn>
                              </p:par>
                              <p:par>
                                <p:cTn id="28" presetID="22" presetClass="entr" presetSubtype="8" fill="hold" nodeType="withEffect">
                                  <p:stCondLst>
                                    <p:cond delay="500"/>
                                  </p:stCondLst>
                                  <p:childTnLst>
                                    <p:set>
                                      <p:cBhvr>
                                        <p:cTn id="29" dur="1" fill="hold">
                                          <p:stCondLst>
                                            <p:cond delay="0"/>
                                          </p:stCondLst>
                                        </p:cTn>
                                        <p:tgtEl>
                                          <p:spTgt spid="9">
                                            <p:txEl>
                                              <p:pRg st="5" end="5"/>
                                            </p:txEl>
                                          </p:spTgt>
                                        </p:tgtEl>
                                        <p:attrNameLst>
                                          <p:attrName/>
                                        </p:attrNameLst>
                                      </p:cBhvr>
                                      <p:to>
                                        <p:strVal val="visible"/>
                                      </p:to>
                                    </p:set>
                                    <p:animEffect transition="in" filter="wipe(left)">
                                      <p:cBhvr>
                                        <p:cTn id="30" dur="500"/>
                                        <p:tgtEl>
                                          <p:spTgt spid="9">
                                            <p:txEl>
                                              <p:pRg st="5" end="5"/>
                                            </p:txEl>
                                          </p:spTgt>
                                        </p:tgtEl>
                                      </p:cBhvr>
                                    </p:animEffect>
                                  </p:childTnLst>
                                </p:cTn>
                              </p:par>
                              <p:par>
                                <p:cTn id="31" presetID="22" presetClass="entr" presetSubtype="8" fill="hold" nodeType="withEffect">
                                  <p:stCondLst>
                                    <p:cond delay="1000"/>
                                  </p:stCondLst>
                                  <p:childTnLst>
                                    <p:set>
                                      <p:cBhvr>
                                        <p:cTn id="32" dur="1" fill="hold">
                                          <p:stCondLst>
                                            <p:cond delay="0"/>
                                          </p:stCondLst>
                                        </p:cTn>
                                        <p:tgtEl>
                                          <p:spTgt spid="9">
                                            <p:txEl>
                                              <p:pRg st="6" end="6"/>
                                            </p:txEl>
                                          </p:spTgt>
                                        </p:tgtEl>
                                        <p:attrNameLst>
                                          <p:attrName/>
                                        </p:attrNameLst>
                                      </p:cBhvr>
                                      <p:to>
                                        <p:strVal val="visible"/>
                                      </p:to>
                                    </p:set>
                                    <p:animEffect transition="in" filter="wipe(left)">
                                      <p:cBhvr>
                                        <p:cTn id="33" dur="500"/>
                                        <p:tgtEl>
                                          <p:spTgt spid="9">
                                            <p:txEl>
                                              <p:pRg st="6" end="6"/>
                                            </p:txEl>
                                          </p:spTgt>
                                        </p:tgtEl>
                                      </p:cBhvr>
                                    </p:animEffect>
                                  </p:childTnLst>
                                </p:cTn>
                              </p:par>
                              <p:par>
                                <p:cTn id="34" presetID="22" presetClass="entr" presetSubtype="8" fill="hold" nodeType="withEffect">
                                  <p:stCondLst>
                                    <p:cond delay="1500"/>
                                  </p:stCondLst>
                                  <p:childTnLst>
                                    <p:set>
                                      <p:cBhvr>
                                        <p:cTn id="35" dur="1" fill="hold">
                                          <p:stCondLst>
                                            <p:cond delay="0"/>
                                          </p:stCondLst>
                                        </p:cTn>
                                        <p:tgtEl>
                                          <p:spTgt spid="9">
                                            <p:txEl>
                                              <p:pRg st="7" end="7"/>
                                            </p:txEl>
                                          </p:spTgt>
                                        </p:tgtEl>
                                        <p:attrNameLst>
                                          <p:attrName/>
                                        </p:attrNameLst>
                                      </p:cBhvr>
                                      <p:to>
                                        <p:strVal val="visible"/>
                                      </p:to>
                                    </p:set>
                                    <p:animEffect transition="in" filter="wipe(left)">
                                      <p:cBhvr>
                                        <p:cTn id="36" dur="500"/>
                                        <p:tgtEl>
                                          <p:spTgt spid="9">
                                            <p:txEl>
                                              <p:pRg st="7" end="7"/>
                                            </p:txEl>
                                          </p:spTgt>
                                        </p:tgtEl>
                                      </p:cBhvr>
                                    </p:animEffect>
                                  </p:childTnLst>
                                </p:cTn>
                              </p:par>
                              <p:par>
                                <p:cTn id="37" presetID="22" presetClass="entr" presetSubtype="8" fill="hold" nodeType="withEffect">
                                  <p:stCondLst>
                                    <p:cond delay="2000"/>
                                  </p:stCondLst>
                                  <p:childTnLst>
                                    <p:set>
                                      <p:cBhvr>
                                        <p:cTn id="38" dur="1" fill="hold">
                                          <p:stCondLst>
                                            <p:cond delay="0"/>
                                          </p:stCondLst>
                                        </p:cTn>
                                        <p:tgtEl>
                                          <p:spTgt spid="9">
                                            <p:txEl>
                                              <p:pRg st="8" end="8"/>
                                            </p:txEl>
                                          </p:spTgt>
                                        </p:tgtEl>
                                        <p:attrNameLst>
                                          <p:attrName/>
                                        </p:attrNameLst>
                                      </p:cBhvr>
                                      <p:to>
                                        <p:strVal val="visible"/>
                                      </p:to>
                                    </p:set>
                                    <p:animEffect transition="in" filter="wipe(left)">
                                      <p:cBhvr>
                                        <p:cTn id="39"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FR" dirty="0" smtClean="0"/>
              <a:t>│COMPANY CONFIDENTIAL  </a:t>
            </a:r>
            <a:endParaRPr lang="en-CA" sz="1067" dirty="0"/>
          </a:p>
        </p:txBody>
      </p:sp>
      <p:sp>
        <p:nvSpPr>
          <p:cNvPr id="5" name="Slide Number Placeholder 4"/>
          <p:cNvSpPr>
            <a:spLocks noGrp="1"/>
          </p:cNvSpPr>
          <p:nvPr>
            <p:ph type="sldNum" sz="quarter" idx="12"/>
          </p:nvPr>
        </p:nvSpPr>
        <p:spPr/>
        <p:txBody>
          <a:bodyPr/>
          <a:lstStyle/>
          <a:p>
            <a:fld id="{0B6352C0-A9CA-B545-A438-FD1342207464}">
              <a:rPr lang="en-CA" smtClean="0"/>
              <a:pPr/>
              <a:t>22</a:t>
            </a:fld>
            <a:endParaRPr lang="en-C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Oval 6"/>
          <p:cNvSpPr/>
          <p:nvPr/>
        </p:nvSpPr>
        <p:spPr>
          <a:xfrm rot="156909">
            <a:off x="6203702" y="498764"/>
            <a:ext cx="868218" cy="2586181"/>
          </a:xfrm>
          <a:prstGeom prst="ellipse">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234984" y="3583490"/>
            <a:ext cx="2516345" cy="649188"/>
          </a:xfrm>
          <a:prstGeom prst="roundRect">
            <a:avLst>
              <a:gd name="adj" fmla="val 50000"/>
            </a:avLst>
          </a:prstGeom>
          <a:solidFill>
            <a:srgbClr val="FFFFFF">
              <a:alpha val="20000"/>
            </a:srgbClr>
          </a:solidFill>
        </p:spPr>
        <p:txBody>
          <a:bodyPr wrap="square" rtlCol="0">
            <a:spAutoFit/>
          </a:bodyPr>
          <a:lstStyle/>
          <a:p>
            <a:pPr>
              <a:spcAft>
                <a:spcPts val="600"/>
              </a:spcAft>
            </a:pPr>
            <a:r>
              <a:rPr lang="en-US" sz="1200" dirty="0" smtClean="0">
                <a:cs typeface="Segoe Light"/>
              </a:rPr>
              <a:t>特定の日付や時間の範囲をカバーするように設定することができます </a:t>
            </a:r>
          </a:p>
        </p:txBody>
      </p:sp>
      <p:sp>
        <p:nvSpPr>
          <p:cNvPr id="9" name="Oval 8"/>
          <p:cNvSpPr/>
          <p:nvPr/>
        </p:nvSpPr>
        <p:spPr>
          <a:xfrm rot="5400000">
            <a:off x="744725" y="-295851"/>
            <a:ext cx="1496865" cy="3158837"/>
          </a:xfrm>
          <a:prstGeom prst="ellipse">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rot="5400000">
            <a:off x="1225841" y="-1044284"/>
            <a:ext cx="707156" cy="3158837"/>
          </a:xfrm>
          <a:prstGeom prst="ellipse">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0"/>
          <p:cNvCxnSpPr>
            <a:stCxn id="10" idx="6"/>
            <a:endCxn id="15" idx="0"/>
          </p:cNvCxnSpPr>
          <p:nvPr/>
        </p:nvCxnSpPr>
        <p:spPr>
          <a:xfrm flipH="1">
            <a:off x="1493157" y="888713"/>
            <a:ext cx="86262" cy="3727206"/>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a:endCxn id="8" idx="0"/>
          </p:cNvCxnSpPr>
          <p:nvPr/>
        </p:nvCxnSpPr>
        <p:spPr>
          <a:xfrm>
            <a:off x="1493157" y="2032000"/>
            <a:ext cx="0" cy="1551490"/>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34984" y="4615919"/>
            <a:ext cx="2516345" cy="908864"/>
          </a:xfrm>
          <a:prstGeom prst="roundRect">
            <a:avLst>
              <a:gd name="adj" fmla="val 50000"/>
            </a:avLst>
          </a:prstGeom>
          <a:solidFill>
            <a:srgbClr val="FFFFFF">
              <a:alpha val="20000"/>
            </a:srgbClr>
          </a:solidFill>
        </p:spPr>
        <p:txBody>
          <a:bodyPr wrap="square" rtlCol="0">
            <a:spAutoFit/>
          </a:bodyPr>
          <a:lstStyle/>
          <a:p>
            <a:pPr>
              <a:spcAft>
                <a:spcPts val="600"/>
              </a:spcAft>
            </a:pPr>
            <a:r>
              <a:rPr lang="en-US" sz="1200" dirty="0" smtClean="0">
                <a:cs typeface="Segoe Light"/>
              </a:rPr>
              <a:t>特定のプレートまたは部分プレートに狭めることができます </a:t>
            </a:r>
            <a:br>
              <a:rPr lang="en-US" sz="1200" dirty="0" smtClean="0">
                <a:cs typeface="Segoe Light"/>
              </a:rPr>
            </a:br>
            <a:r>
              <a:rPr lang="en-US" sz="1200" dirty="0" smtClean="0">
                <a:cs typeface="Segoe Light"/>
              </a:rPr>
              <a:t>調査を容易にするために、</a:t>
            </a:r>
          </a:p>
        </p:txBody>
      </p:sp>
      <p:sp>
        <p:nvSpPr>
          <p:cNvPr id="19" name="TextBox 18"/>
          <p:cNvSpPr txBox="1"/>
          <p:nvPr/>
        </p:nvSpPr>
        <p:spPr>
          <a:xfrm>
            <a:off x="234984" y="2304583"/>
            <a:ext cx="2516345" cy="1168539"/>
          </a:xfrm>
          <a:prstGeom prst="roundRect">
            <a:avLst>
              <a:gd name="adj" fmla="val 50000"/>
            </a:avLst>
          </a:prstGeom>
          <a:solidFill>
            <a:srgbClr val="FFFFFF">
              <a:alpha val="20000"/>
            </a:srgbClr>
          </a:solidFill>
        </p:spPr>
        <p:txBody>
          <a:bodyPr wrap="square" rtlCol="0">
            <a:spAutoFit/>
          </a:bodyPr>
          <a:lstStyle/>
          <a:p>
            <a:pPr>
              <a:spcAft>
                <a:spcPts val="600"/>
              </a:spcAft>
            </a:pPr>
            <a:r>
              <a:rPr lang="en-US" sz="1200" dirty="0" smtClean="0">
                <a:cs typeface="Segoe Light"/>
              </a:rPr>
              <a:t>活動の種類と一緒に、フリーフローシステムにおける活動のリストを提供し、利用可能な場合の詳細</a:t>
            </a:r>
          </a:p>
        </p:txBody>
      </p:sp>
    </p:spTree>
    <p:extLst>
      <p:ext uri="{BB962C8B-B14F-4D97-AF65-F5344CB8AC3E}">
        <p14:creationId xmlns:p14="http://schemas.microsoft.com/office/powerpoint/2010/main" val="48896818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
                                        </p:attrNameLst>
                                      </p:cBhvr>
                                      <p:to>
                                        <p:strVal val="visible"/>
                                      </p:to>
                                    </p:set>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
                                        </p:tgtEl>
                                        <p:attrNameLst>
                                          <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9"/>
                                        </p:tgtEl>
                                        <p:attrNameLst>
                                          <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
                                        </p:attrNameLst>
                                      </p:cBhvr>
                                      <p:to>
                                        <p:strVal val="visible"/>
                                      </p:to>
                                    </p:set>
                                    <p:animEffect transition="in" filter="fade">
                                      <p:cBhvr>
                                        <p:cTn id="22" dur="10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13"/>
                                        </p:tgtEl>
                                        <p:attrNameLst>
                                          <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8"/>
                                        </p:tgtEl>
                                        <p:attrNameLst>
                                          <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
                                        </p:attrNameLst>
                                      </p:cBhvr>
                                      <p:to>
                                        <p:strVal val="visible"/>
                                      </p:to>
                                    </p:set>
                                    <p:animEffect transition="in" filter="fade">
                                      <p:cBhvr>
                                        <p:cTn id="34" dur="5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
                                        </p:attrNameLst>
                                      </p:cBhvr>
                                      <p:to>
                                        <p:strVal val="visible"/>
                                      </p:to>
                                    </p:set>
                                    <p:animEffect transition="in" filter="fade">
                                      <p:cBhvr>
                                        <p:cTn id="40" dur="1000"/>
                                        <p:tgtEl>
                                          <p:spTgt spid="15"/>
                                        </p:tgtEl>
                                      </p:cBhvr>
                                    </p:animEffect>
                                  </p:childTnLst>
                                </p:cTn>
                              </p:par>
                              <p:par>
                                <p:cTn id="41" presetID="1" presetClass="exit" presetSubtype="0" fill="hold" grpId="1" nodeType="withEffect">
                                  <p:stCondLst>
                                    <p:cond delay="0"/>
                                  </p:stCondLst>
                                  <p:childTnLst>
                                    <p:set>
                                      <p:cBhvr>
                                        <p:cTn id="42" dur="1" fill="hold">
                                          <p:stCondLst>
                                            <p:cond delay="0"/>
                                          </p:stCondLst>
                                        </p:cTn>
                                        <p:tgtEl>
                                          <p:spTgt spid="9"/>
                                        </p:tgtEl>
                                        <p:attrNameLst>
                                          <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5" grpId="0" animBg="1"/>
      <p:bldP spid="19" grpId="0" animBg="1"/>
      <p:bldP spid="1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1104" y="245588"/>
            <a:ext cx="1978060" cy="1058333"/>
          </a:xfrm>
        </p:spPr>
        <p:txBody>
          <a:bodyPr/>
          <a:lstStyle/>
          <a:p>
            <a:r>
              <a:rPr lang="en-US" dirty="0" smtClean="0"/>
              <a:t>利点</a:t>
            </a:r>
            <a:endParaRPr lang="en-US" dirty="0"/>
          </a:p>
        </p:txBody>
      </p:sp>
      <p:sp>
        <p:nvSpPr>
          <p:cNvPr id="14" name="Content Placeholder 13"/>
          <p:cNvSpPr>
            <a:spLocks noGrp="1"/>
          </p:cNvSpPr>
          <p:nvPr>
            <p:ph idx="1"/>
          </p:nvPr>
        </p:nvSpPr>
        <p:spPr/>
        <p:txBody>
          <a:bodyPr/>
          <a:lstStyle/>
          <a:p>
            <a:endParaRPr lang="en-US" dirty="0"/>
          </a:p>
        </p:txBody>
      </p:sp>
      <p:sp>
        <p:nvSpPr>
          <p:cNvPr id="2" name="Footer Placeholder 1"/>
          <p:cNvSpPr>
            <a:spLocks noGrp="1"/>
          </p:cNvSpPr>
          <p:nvPr>
            <p:ph type="ftr" sz="quarter" idx="11"/>
          </p:nvPr>
        </p:nvSpPr>
        <p:spPr/>
        <p:txBody>
          <a:bodyPr/>
          <a:lstStyle/>
          <a:p>
            <a:r>
              <a:rPr lang="fr-FR" dirty="0" smtClean="0"/>
              <a:t>│COMPANY CONFIDENTIAL  </a:t>
            </a:r>
            <a:endParaRPr lang="en-CA" dirty="0"/>
          </a:p>
        </p:txBody>
      </p:sp>
      <p:sp>
        <p:nvSpPr>
          <p:cNvPr id="3" name="Slide Number Placeholder 2"/>
          <p:cNvSpPr>
            <a:spLocks noGrp="1"/>
          </p:cNvSpPr>
          <p:nvPr>
            <p:ph type="sldNum" sz="quarter" idx="12"/>
          </p:nvPr>
        </p:nvSpPr>
        <p:spPr/>
        <p:txBody>
          <a:bodyPr/>
          <a:lstStyle/>
          <a:p>
            <a:fld id="{0B6352C0-A9CA-B545-A438-FD1342207464}">
              <a:rPr lang="en-CA" smtClean="0"/>
              <a:pPr/>
              <a:t>23</a:t>
            </a:fld>
            <a:endParaRPr lang="en-CA" dirty="0"/>
          </a:p>
        </p:txBody>
      </p:sp>
      <p:sp>
        <p:nvSpPr>
          <p:cNvPr id="6" name="Rectangle 5"/>
          <p:cNvSpPr/>
          <p:nvPr/>
        </p:nvSpPr>
        <p:spPr>
          <a:xfrm>
            <a:off x="470632" y="1701800"/>
            <a:ext cx="3454400" cy="101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400" dirty="0">
                <a:solidFill>
                  <a:prstClr val="white"/>
                </a:solidFill>
              </a:rPr>
              <a:t>効率性の向上</a:t>
            </a:r>
          </a:p>
        </p:txBody>
      </p:sp>
      <p:sp>
        <p:nvSpPr>
          <p:cNvPr id="7" name="Rectangle 6"/>
          <p:cNvSpPr/>
          <p:nvPr/>
        </p:nvSpPr>
        <p:spPr>
          <a:xfrm>
            <a:off x="4304910" y="1701800"/>
            <a:ext cx="3458724" cy="101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400" dirty="0" smtClean="0">
                <a:solidFill>
                  <a:prstClr val="white"/>
                </a:solidFill>
              </a:rPr>
              <a:t>施行追跡</a:t>
            </a:r>
            <a:endParaRPr lang="en-US" sz="2400" dirty="0">
              <a:solidFill>
                <a:prstClr val="white"/>
              </a:solidFill>
            </a:endParaRPr>
          </a:p>
        </p:txBody>
      </p:sp>
      <p:sp>
        <p:nvSpPr>
          <p:cNvPr id="8" name="Rectangle 7"/>
          <p:cNvSpPr/>
          <p:nvPr/>
        </p:nvSpPr>
        <p:spPr>
          <a:xfrm>
            <a:off x="8139192" y="1701800"/>
            <a:ext cx="3454400" cy="101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400" dirty="0">
                <a:solidFill>
                  <a:prstClr val="white"/>
                </a:solidFill>
              </a:rPr>
              <a:t>Scofflawアラート</a:t>
            </a:r>
          </a:p>
        </p:txBody>
      </p:sp>
      <p:sp>
        <p:nvSpPr>
          <p:cNvPr id="9" name="Rectangle 8"/>
          <p:cNvSpPr/>
          <p:nvPr/>
        </p:nvSpPr>
        <p:spPr>
          <a:xfrm>
            <a:off x="470632" y="2717800"/>
            <a:ext cx="3454400" cy="2438400"/>
          </a:xfrm>
          <a:prstGeom prst="rect">
            <a:avLst/>
          </a:prstGeom>
          <a:solidFill>
            <a:srgbClr val="8CB8C6"/>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defTabSz="609585"/>
            <a:r>
              <a:rPr lang="en-US" sz="1867" dirty="0">
                <a:solidFill>
                  <a:prstClr val="white"/>
                </a:solidFill>
                <a:latin typeface="Segoe UI Light"/>
              </a:rPr>
              <a:t>AutoVuフリーフローは、次の操作ができます </a:t>
            </a:r>
            <a:r>
              <a:rPr lang="en-US" sz="1867" dirty="0" smtClean="0">
                <a:solidFill>
                  <a:prstClr val="white"/>
                </a:solidFill>
                <a:latin typeface="Segoe UI Light"/>
              </a:rPr>
              <a:t>リアルタイムで知ります </a:t>
            </a:r>
            <a:r>
              <a:rPr lang="en-US" sz="1867" dirty="0">
                <a:solidFill>
                  <a:prstClr val="white"/>
                </a:solidFill>
                <a:latin typeface="Segoe UI Light"/>
              </a:rPr>
              <a:t>どのように多くの強制力のない違反が各ロットに存在しています。代わりに、所定の巡回ルートを以下の、役員は最も強制力のない違反で多くのことを識別することができます。</a:t>
            </a:r>
          </a:p>
        </p:txBody>
      </p:sp>
      <p:sp>
        <p:nvSpPr>
          <p:cNvPr id="10" name="Rectangle 9"/>
          <p:cNvSpPr/>
          <p:nvPr/>
        </p:nvSpPr>
        <p:spPr>
          <a:xfrm>
            <a:off x="4300590" y="2717800"/>
            <a:ext cx="3463045" cy="2438400"/>
          </a:xfrm>
          <a:prstGeom prst="rect">
            <a:avLst/>
          </a:prstGeom>
          <a:solidFill>
            <a:srgbClr val="8CB8C6"/>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defTabSz="609585"/>
            <a:r>
              <a:rPr lang="en-US" sz="1867" dirty="0">
                <a:solidFill>
                  <a:prstClr val="white"/>
                </a:solidFill>
                <a:latin typeface="Segoe UI Light"/>
              </a:rPr>
              <a:t>駐車場の管理者は、発行されたチケットにつながる違反の割合を測定することによって、時間をかけて執行の効率を追跡することができます。</a:t>
            </a:r>
          </a:p>
        </p:txBody>
      </p:sp>
      <p:sp>
        <p:nvSpPr>
          <p:cNvPr id="11" name="Rectangle 10"/>
          <p:cNvSpPr/>
          <p:nvPr/>
        </p:nvSpPr>
        <p:spPr>
          <a:xfrm>
            <a:off x="8139192" y="2717800"/>
            <a:ext cx="3454400" cy="2438400"/>
          </a:xfrm>
          <a:prstGeom prst="rect">
            <a:avLst/>
          </a:prstGeom>
          <a:solidFill>
            <a:srgbClr val="8CB8C6"/>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defTabSz="609585"/>
            <a:r>
              <a:rPr lang="en-US" sz="1867" dirty="0">
                <a:solidFill>
                  <a:prstClr val="white"/>
                </a:solidFill>
                <a:latin typeface="Segoe UI Light"/>
              </a:rPr>
              <a:t>各駐車場の入り口を監視し、固定ALPRのカメラでは、scofflawリスト上の車のリターンが自動的に検出され、通知がすぐに役員をパトロールに発行することができます。</a:t>
            </a:r>
          </a:p>
        </p:txBody>
      </p:sp>
      <p:sp>
        <p:nvSpPr>
          <p:cNvPr id="5" name="TextBox 4"/>
          <p:cNvSpPr txBox="1"/>
          <p:nvPr/>
        </p:nvSpPr>
        <p:spPr>
          <a:xfrm>
            <a:off x="3343564" y="745012"/>
            <a:ext cx="7352145" cy="523220"/>
          </a:xfrm>
          <a:prstGeom prst="rect">
            <a:avLst/>
          </a:prstGeom>
          <a:noFill/>
        </p:spPr>
        <p:txBody>
          <a:bodyPr wrap="square" rtlCol="0">
            <a:spAutoFit/>
          </a:bodyPr>
          <a:lstStyle/>
          <a:p>
            <a:pPr>
              <a:spcAft>
                <a:spcPts val="600"/>
              </a:spcAft>
            </a:pPr>
            <a:r>
              <a:rPr lang="en-US" sz="2800" dirty="0">
                <a:solidFill>
                  <a:srgbClr val="0073B0"/>
                </a:solidFill>
                <a:latin typeface="+mj-lt"/>
                <a:ea typeface="+mj-ea"/>
                <a:cs typeface="Segoe Light"/>
              </a:rPr>
              <a:t>リアルタイムでの路上駐車違反を追跡</a:t>
            </a:r>
          </a:p>
        </p:txBody>
      </p:sp>
    </p:spTree>
    <p:extLst>
      <p:ext uri="{BB962C8B-B14F-4D97-AF65-F5344CB8AC3E}">
        <p14:creationId xmlns:p14="http://schemas.microsoft.com/office/powerpoint/2010/main" val="338467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
                                        </p:attrNameLst>
                                      </p:cBhvr>
                                      <p:to>
                                        <p:strVal val="visible"/>
                                      </p:to>
                                    </p:set>
                                    <p:animEffect transition="in" filter="wipe(up)">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
                                        </p:attrNameLst>
                                      </p:cBhvr>
                                      <p:to>
                                        <p:strVal val="visible"/>
                                      </p:to>
                                    </p:set>
                                    <p:animEffect transition="in" filter="fade">
                                      <p:cBhvr>
                                        <p:cTn id="21" dur="500"/>
                                        <p:tgtEl>
                                          <p:spTgt spid="7"/>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
                                        </p:attrNameLst>
                                      </p:cBhvr>
                                      <p:to>
                                        <p:strVal val="visible"/>
                                      </p:to>
                                    </p:set>
                                    <p:animEffect transition="in" filter="wipe(up)">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
                                        </p:attrNameLst>
                                      </p:cBhvr>
                                      <p:to>
                                        <p:strVal val="visible"/>
                                      </p:to>
                                    </p:set>
                                    <p:animEffect transition="in" filter="fade">
                                      <p:cBhvr>
                                        <p:cTn id="30" dur="500"/>
                                        <p:tgtEl>
                                          <p:spTgt spid="8"/>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1"/>
                                        </p:tgtEl>
                                        <p:attrNameLst>
                                          <p:attrName/>
                                        </p:attrNameLst>
                                      </p:cBhvr>
                                      <p:to>
                                        <p:strVal val="visible"/>
                                      </p:to>
                                    </p:set>
                                    <p:animEffect transition="in" filter="wipe(up)">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27848" y="6173129"/>
            <a:ext cx="1274618" cy="57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80855" y="-444674"/>
            <a:ext cx="8305800" cy="8305800"/>
          </a:xfrm>
          <a:prstGeom prst="rect">
            <a:avLst/>
          </a:prstGeom>
        </p:spPr>
      </p:pic>
      <p:sp>
        <p:nvSpPr>
          <p:cNvPr id="8" name="Freeform 7"/>
          <p:cNvSpPr/>
          <p:nvPr/>
        </p:nvSpPr>
        <p:spPr>
          <a:xfrm>
            <a:off x="9544050" y="2976563"/>
            <a:ext cx="314325" cy="247650"/>
          </a:xfrm>
          <a:custGeom>
            <a:avLst/>
            <a:gdLst>
              <a:gd name="connsiteX0" fmla="*/ 0 w 314325"/>
              <a:gd name="connsiteY0" fmla="*/ 0 h 247650"/>
              <a:gd name="connsiteX1" fmla="*/ 314325 w 314325"/>
              <a:gd name="connsiteY1" fmla="*/ 4762 h 247650"/>
              <a:gd name="connsiteX2" fmla="*/ 314325 w 314325"/>
              <a:gd name="connsiteY2" fmla="*/ 247650 h 247650"/>
              <a:gd name="connsiteX3" fmla="*/ 4763 w 314325"/>
              <a:gd name="connsiteY3" fmla="*/ 247650 h 247650"/>
              <a:gd name="connsiteX4" fmla="*/ 0 w 3143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247650">
                <a:moveTo>
                  <a:pt x="0" y="0"/>
                </a:moveTo>
                <a:lnTo>
                  <a:pt x="314325" y="4762"/>
                </a:lnTo>
                <a:lnTo>
                  <a:pt x="314325" y="247650"/>
                </a:lnTo>
                <a:lnTo>
                  <a:pt x="4763" y="247650"/>
                </a:lnTo>
                <a:cubicBezTo>
                  <a:pt x="3175" y="165100"/>
                  <a:pt x="1588" y="82550"/>
                  <a:pt x="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B</a:t>
            </a:r>
            <a:endParaRPr lang="en-US"/>
          </a:p>
        </p:txBody>
      </p:sp>
      <p:sp>
        <p:nvSpPr>
          <p:cNvPr id="11" name="Freeform 10"/>
          <p:cNvSpPr/>
          <p:nvPr/>
        </p:nvSpPr>
        <p:spPr>
          <a:xfrm>
            <a:off x="8983980" y="4823460"/>
            <a:ext cx="251460" cy="441960"/>
          </a:xfrm>
          <a:custGeom>
            <a:avLst/>
            <a:gdLst>
              <a:gd name="connsiteX0" fmla="*/ 228600 w 251460"/>
              <a:gd name="connsiteY0" fmla="*/ 0 h 441960"/>
              <a:gd name="connsiteX1" fmla="*/ 0 w 251460"/>
              <a:gd name="connsiteY1" fmla="*/ 0 h 441960"/>
              <a:gd name="connsiteX2" fmla="*/ 0 w 251460"/>
              <a:gd name="connsiteY2" fmla="*/ 441960 h 441960"/>
              <a:gd name="connsiteX3" fmla="*/ 251460 w 251460"/>
              <a:gd name="connsiteY3" fmla="*/ 441960 h 441960"/>
              <a:gd name="connsiteX4" fmla="*/ 228600 w 251460"/>
              <a:gd name="connsiteY4" fmla="*/ 0 h 441960"/>
              <a:gd name="connsiteX0" fmla="*/ 250825 w 251460"/>
              <a:gd name="connsiteY0" fmla="*/ 0 h 441960"/>
              <a:gd name="connsiteX1" fmla="*/ 0 w 251460"/>
              <a:gd name="connsiteY1" fmla="*/ 0 h 441960"/>
              <a:gd name="connsiteX2" fmla="*/ 0 w 251460"/>
              <a:gd name="connsiteY2" fmla="*/ 441960 h 441960"/>
              <a:gd name="connsiteX3" fmla="*/ 251460 w 251460"/>
              <a:gd name="connsiteY3" fmla="*/ 441960 h 441960"/>
              <a:gd name="connsiteX4" fmla="*/ 250825 w 251460"/>
              <a:gd name="connsiteY4" fmla="*/ 0 h 441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 h="441960">
                <a:moveTo>
                  <a:pt x="250825" y="0"/>
                </a:moveTo>
                <a:lnTo>
                  <a:pt x="0" y="0"/>
                </a:lnTo>
                <a:lnTo>
                  <a:pt x="0" y="441960"/>
                </a:lnTo>
                <a:lnTo>
                  <a:pt x="251460" y="441960"/>
                </a:lnTo>
                <a:cubicBezTo>
                  <a:pt x="251248" y="294640"/>
                  <a:pt x="251037" y="147320"/>
                  <a:pt x="25082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mtClean="0"/>
              <a:t>C</a:t>
            </a:r>
            <a:endParaRPr lang="en-US"/>
          </a:p>
        </p:txBody>
      </p:sp>
      <p:sp>
        <p:nvSpPr>
          <p:cNvPr id="12" name="Freeform 11"/>
          <p:cNvSpPr/>
          <p:nvPr/>
        </p:nvSpPr>
        <p:spPr>
          <a:xfrm>
            <a:off x="5248275" y="1123950"/>
            <a:ext cx="714375" cy="695325"/>
          </a:xfrm>
          <a:custGeom>
            <a:avLst/>
            <a:gdLst>
              <a:gd name="connsiteX0" fmla="*/ 0 w 714375"/>
              <a:gd name="connsiteY0" fmla="*/ 409575 h 695325"/>
              <a:gd name="connsiteX1" fmla="*/ 390525 w 714375"/>
              <a:gd name="connsiteY1" fmla="*/ 0 h 695325"/>
              <a:gd name="connsiteX2" fmla="*/ 714375 w 714375"/>
              <a:gd name="connsiteY2" fmla="*/ 352425 h 695325"/>
              <a:gd name="connsiteX3" fmla="*/ 457200 w 714375"/>
              <a:gd name="connsiteY3" fmla="*/ 695325 h 695325"/>
              <a:gd name="connsiteX4" fmla="*/ 0 w 714375"/>
              <a:gd name="connsiteY4" fmla="*/ 409575 h 69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 h="695325">
                <a:moveTo>
                  <a:pt x="0" y="409575"/>
                </a:moveTo>
                <a:lnTo>
                  <a:pt x="390525" y="0"/>
                </a:lnTo>
                <a:lnTo>
                  <a:pt x="714375" y="352425"/>
                </a:lnTo>
                <a:lnTo>
                  <a:pt x="457200" y="695325"/>
                </a:lnTo>
                <a:lnTo>
                  <a:pt x="0" y="4095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mtClean="0"/>
              <a:t>D</a:t>
            </a:r>
            <a:endParaRPr lang="en-US"/>
          </a:p>
        </p:txBody>
      </p:sp>
      <p:sp>
        <p:nvSpPr>
          <p:cNvPr id="2" name="Rectangle 1"/>
          <p:cNvSpPr/>
          <p:nvPr/>
        </p:nvSpPr>
        <p:spPr>
          <a:xfrm>
            <a:off x="7054427" y="87682"/>
            <a:ext cx="1254392" cy="694756"/>
          </a:xfrm>
          <a:prstGeom prst="rect">
            <a:avLst/>
          </a:prstGeom>
          <a:solidFill>
            <a:srgbClr val="0099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CA" b="1" dirty="0" smtClean="0"/>
              <a:t>引用</a:t>
            </a:r>
            <a:br>
              <a:rPr lang="fr-CA" b="1" dirty="0" smtClean="0"/>
            </a:br>
            <a:r>
              <a:rPr lang="fr-CA" b="1" dirty="0" smtClean="0"/>
              <a:t>39</a:t>
            </a:r>
            <a:endParaRPr lang="en-US" b="1" dirty="0"/>
          </a:p>
        </p:txBody>
      </p:sp>
      <p:sp>
        <p:nvSpPr>
          <p:cNvPr id="23" name="Rectangle 22"/>
          <p:cNvSpPr/>
          <p:nvPr/>
        </p:nvSpPr>
        <p:spPr>
          <a:xfrm>
            <a:off x="263428" y="3696195"/>
            <a:ext cx="2677885" cy="576943"/>
          </a:xfrm>
          <a:prstGeom prst="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smtClean="0"/>
              <a:t>コンプライアンス</a:t>
            </a:r>
            <a:endParaRPr lang="en-US" b="1"/>
          </a:p>
        </p:txBody>
      </p:sp>
      <p:sp>
        <p:nvSpPr>
          <p:cNvPr id="24" name="TextBox 23"/>
          <p:cNvSpPr txBox="1"/>
          <p:nvPr/>
        </p:nvSpPr>
        <p:spPr>
          <a:xfrm>
            <a:off x="272777" y="4313309"/>
            <a:ext cx="2667000" cy="1477328"/>
          </a:xfrm>
          <a:prstGeom prst="rect">
            <a:avLst/>
          </a:prstGeom>
          <a:solidFill>
            <a:schemeClr val="accent6">
              <a:lumMod val="50000"/>
            </a:schemeClr>
          </a:solidFill>
          <a:ln>
            <a:solidFill>
              <a:schemeClr val="bg1"/>
            </a:solidFill>
          </a:ln>
        </p:spPr>
        <p:txBody>
          <a:bodyPr wrap="square" rtlCol="0">
            <a:spAutoFit/>
          </a:bodyPr>
          <a:lstStyle/>
          <a:p>
            <a:r>
              <a:rPr lang="fr-CA" dirty="0" smtClean="0">
                <a:solidFill>
                  <a:schemeClr val="bg1"/>
                </a:solidFill>
              </a:rPr>
              <a:t>グローバル：89％</a:t>
            </a:r>
          </a:p>
          <a:p>
            <a:r>
              <a:rPr lang="fr-CA" dirty="0" smtClean="0">
                <a:solidFill>
                  <a:schemeClr val="bg1"/>
                </a:solidFill>
              </a:rPr>
              <a:t>ロットA：91％</a:t>
            </a:r>
          </a:p>
          <a:p>
            <a:r>
              <a:rPr lang="fr-CA" dirty="0" smtClean="0">
                <a:solidFill>
                  <a:schemeClr val="bg1"/>
                </a:solidFill>
              </a:rPr>
              <a:t>ロットB：70％</a:t>
            </a:r>
          </a:p>
          <a:p>
            <a:r>
              <a:rPr lang="fr-CA" dirty="0" smtClean="0">
                <a:solidFill>
                  <a:schemeClr val="bg1"/>
                </a:solidFill>
              </a:rPr>
              <a:t>ロットC：95％</a:t>
            </a:r>
          </a:p>
          <a:p>
            <a:r>
              <a:rPr lang="fr-CA" dirty="0" smtClean="0">
                <a:solidFill>
                  <a:schemeClr val="bg1"/>
                </a:solidFill>
              </a:rPr>
              <a:t>ロットD</a:t>
            </a:r>
            <a:r>
              <a:rPr lang="fr-CA" smtClean="0">
                <a:solidFill>
                  <a:schemeClr val="bg1"/>
                </a:solidFill>
              </a:rPr>
              <a:t>：93％</a:t>
            </a:r>
            <a:endParaRPr lang="en-US" dirty="0">
              <a:solidFill>
                <a:schemeClr val="bg1"/>
              </a:solidFill>
            </a:endParaRPr>
          </a:p>
        </p:txBody>
      </p:sp>
      <p:sp>
        <p:nvSpPr>
          <p:cNvPr id="3" name="Rectangular Callout 2"/>
          <p:cNvSpPr/>
          <p:nvPr/>
        </p:nvSpPr>
        <p:spPr>
          <a:xfrm>
            <a:off x="5686816" y="97907"/>
            <a:ext cx="1355085" cy="684531"/>
          </a:xfrm>
          <a:prstGeom prst="wedgeRectCallout">
            <a:avLst>
              <a:gd name="adj1" fmla="val -51337"/>
              <a:gd name="adj2" fmla="val 104587"/>
            </a:avLst>
          </a:prstGeom>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b="1" dirty="0" smtClean="0"/>
              <a:t>違反 </a:t>
            </a:r>
          </a:p>
          <a:p>
            <a:pPr algn="ctr"/>
            <a:r>
              <a:rPr lang="en-US" b="1" dirty="0" smtClean="0"/>
              <a:t>62</a:t>
            </a:r>
          </a:p>
        </p:txBody>
      </p:sp>
      <p:sp>
        <p:nvSpPr>
          <p:cNvPr id="27" name="Rectangle 26"/>
          <p:cNvSpPr/>
          <p:nvPr/>
        </p:nvSpPr>
        <p:spPr>
          <a:xfrm>
            <a:off x="4259047" y="113445"/>
            <a:ext cx="1412534" cy="694756"/>
          </a:xfrm>
          <a:prstGeom prst="rect">
            <a:avLst/>
          </a:prstGeom>
          <a:solidFill>
            <a:schemeClr val="accent6">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CA" b="1" dirty="0" err="1" smtClean="0"/>
              <a:t>入居</a:t>
            </a:r>
            <a:r>
              <a:rPr lang="fr-CA" b="1" dirty="0" smtClean="0"/>
              <a:t/>
            </a:r>
            <a:br>
              <a:rPr lang="fr-CA" b="1" dirty="0" smtClean="0"/>
            </a:br>
            <a:r>
              <a:rPr lang="fr-CA" b="1" dirty="0" smtClean="0"/>
              <a:t>886</a:t>
            </a:r>
            <a:endParaRPr lang="en-US" b="1" dirty="0"/>
          </a:p>
        </p:txBody>
      </p:sp>
      <p:sp>
        <p:nvSpPr>
          <p:cNvPr id="28" name="Rectangle 27"/>
          <p:cNvSpPr/>
          <p:nvPr/>
        </p:nvSpPr>
        <p:spPr>
          <a:xfrm>
            <a:off x="10083367" y="1391405"/>
            <a:ext cx="1254392" cy="694756"/>
          </a:xfrm>
          <a:prstGeom prst="rect">
            <a:avLst/>
          </a:prstGeom>
          <a:solidFill>
            <a:srgbClr val="0099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CA" b="1" smtClean="0"/>
              <a:t>引用</a:t>
            </a:r>
            <a:br>
              <a:rPr lang="fr-CA" b="1" smtClean="0"/>
            </a:br>
            <a:r>
              <a:rPr lang="fr-CA" b="1" smtClean="0"/>
              <a:t>7</a:t>
            </a:r>
            <a:endParaRPr lang="en-US" b="1"/>
          </a:p>
        </p:txBody>
      </p:sp>
      <p:sp>
        <p:nvSpPr>
          <p:cNvPr id="29" name="Rectangular Callout 28"/>
          <p:cNvSpPr/>
          <p:nvPr/>
        </p:nvSpPr>
        <p:spPr>
          <a:xfrm>
            <a:off x="8670833" y="1414723"/>
            <a:ext cx="1355085" cy="684531"/>
          </a:xfrm>
          <a:prstGeom prst="wedgeRectCallout">
            <a:avLst>
              <a:gd name="adj1" fmla="val 68832"/>
              <a:gd name="adj2" fmla="val 122886"/>
            </a:avLst>
          </a:prstGeom>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b="1" smtClean="0"/>
              <a:t>違反 </a:t>
            </a:r>
          </a:p>
          <a:p>
            <a:pPr algn="ctr"/>
            <a:r>
              <a:rPr lang="en-US" b="1" smtClean="0"/>
              <a:t>40</a:t>
            </a:r>
            <a:endParaRPr lang="en-US" b="1"/>
          </a:p>
        </p:txBody>
      </p:sp>
      <p:sp>
        <p:nvSpPr>
          <p:cNvPr id="30" name="Rectangle 29"/>
          <p:cNvSpPr/>
          <p:nvPr/>
        </p:nvSpPr>
        <p:spPr>
          <a:xfrm>
            <a:off x="7248624" y="1409610"/>
            <a:ext cx="1412534" cy="694756"/>
          </a:xfrm>
          <a:prstGeom prst="rect">
            <a:avLst/>
          </a:prstGeom>
          <a:solidFill>
            <a:schemeClr val="accent6">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CA" b="1" err="1" smtClean="0"/>
              <a:t>入居</a:t>
            </a:r>
            <a:r>
              <a:rPr lang="fr-CA" b="1" smtClean="0"/>
              <a:t/>
            </a:r>
            <a:br>
              <a:rPr lang="fr-CA" b="1" smtClean="0"/>
            </a:br>
            <a:r>
              <a:rPr lang="fr-CA" b="1" smtClean="0"/>
              <a:t>449</a:t>
            </a:r>
            <a:endParaRPr lang="en-US" b="1"/>
          </a:p>
        </p:txBody>
      </p:sp>
      <p:sp>
        <p:nvSpPr>
          <p:cNvPr id="31" name="Rectangle 30"/>
          <p:cNvSpPr/>
          <p:nvPr/>
        </p:nvSpPr>
        <p:spPr>
          <a:xfrm>
            <a:off x="10487103" y="3544164"/>
            <a:ext cx="1254392" cy="694756"/>
          </a:xfrm>
          <a:prstGeom prst="rect">
            <a:avLst/>
          </a:prstGeom>
          <a:solidFill>
            <a:srgbClr val="0099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CA" b="1" dirty="0" smtClean="0"/>
              <a:t>引用</a:t>
            </a:r>
            <a:br>
              <a:rPr lang="fr-CA" b="1" dirty="0" smtClean="0"/>
            </a:br>
            <a:r>
              <a:rPr lang="fr-CA" b="1" dirty="0"/>
              <a:t>7</a:t>
            </a:r>
            <a:endParaRPr lang="en-US" b="1" dirty="0"/>
          </a:p>
        </p:txBody>
      </p:sp>
      <p:sp>
        <p:nvSpPr>
          <p:cNvPr id="32" name="Rectangular Callout 31"/>
          <p:cNvSpPr/>
          <p:nvPr/>
        </p:nvSpPr>
        <p:spPr>
          <a:xfrm>
            <a:off x="9110693" y="3541863"/>
            <a:ext cx="1355085" cy="684531"/>
          </a:xfrm>
          <a:prstGeom prst="wedgeRectCallout">
            <a:avLst>
              <a:gd name="adj1" fmla="val 3201"/>
              <a:gd name="adj2" fmla="val -94869"/>
            </a:avLst>
          </a:prstGeom>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b="1" dirty="0" smtClean="0"/>
              <a:t>違反 </a:t>
            </a:r>
          </a:p>
          <a:p>
            <a:pPr algn="ctr"/>
            <a:r>
              <a:rPr lang="en-US" b="1" dirty="0"/>
              <a:t>98</a:t>
            </a:r>
          </a:p>
        </p:txBody>
      </p:sp>
      <p:sp>
        <p:nvSpPr>
          <p:cNvPr id="33" name="Rectangle 32"/>
          <p:cNvSpPr/>
          <p:nvPr/>
        </p:nvSpPr>
        <p:spPr>
          <a:xfrm>
            <a:off x="7697176" y="3531637"/>
            <a:ext cx="1412534" cy="694756"/>
          </a:xfrm>
          <a:prstGeom prst="rect">
            <a:avLst/>
          </a:prstGeom>
          <a:solidFill>
            <a:schemeClr val="accent6">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CA" b="1" dirty="0" err="1" smtClean="0"/>
              <a:t>入居</a:t>
            </a:r>
            <a:r>
              <a:rPr lang="fr-CA" b="1" dirty="0" smtClean="0"/>
              <a:t/>
            </a:r>
            <a:br>
              <a:rPr lang="fr-CA" b="1" dirty="0" smtClean="0"/>
            </a:br>
            <a:r>
              <a:rPr lang="fr-CA" b="1" dirty="0"/>
              <a:t>322</a:t>
            </a:r>
            <a:endParaRPr lang="en-US" b="1" dirty="0"/>
          </a:p>
        </p:txBody>
      </p:sp>
      <p:sp>
        <p:nvSpPr>
          <p:cNvPr id="35" name="Rectangular Callout 34"/>
          <p:cNvSpPr/>
          <p:nvPr/>
        </p:nvSpPr>
        <p:spPr>
          <a:xfrm>
            <a:off x="7350735" y="5617946"/>
            <a:ext cx="1355085" cy="684531"/>
          </a:xfrm>
          <a:prstGeom prst="wedgeRectCallout">
            <a:avLst>
              <a:gd name="adj1" fmla="val 70680"/>
              <a:gd name="adj2" fmla="val -124147"/>
            </a:avLst>
          </a:prstGeom>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b="1" smtClean="0"/>
              <a:t>違反 </a:t>
            </a:r>
          </a:p>
          <a:p>
            <a:pPr algn="ctr"/>
            <a:r>
              <a:rPr lang="en-US" b="1" smtClean="0"/>
              <a:t>15</a:t>
            </a:r>
            <a:endParaRPr lang="en-US" b="1"/>
          </a:p>
        </p:txBody>
      </p:sp>
      <p:sp>
        <p:nvSpPr>
          <p:cNvPr id="36" name="Rectangle 35"/>
          <p:cNvSpPr/>
          <p:nvPr/>
        </p:nvSpPr>
        <p:spPr>
          <a:xfrm>
            <a:off x="5938201" y="5609104"/>
            <a:ext cx="1412534" cy="694756"/>
          </a:xfrm>
          <a:prstGeom prst="rect">
            <a:avLst/>
          </a:prstGeom>
          <a:solidFill>
            <a:schemeClr val="accent6">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CA" b="1" err="1" smtClean="0"/>
              <a:t>入居</a:t>
            </a:r>
            <a:r>
              <a:rPr lang="fr-CA" b="1" smtClean="0"/>
              <a:t/>
            </a:r>
            <a:br>
              <a:rPr lang="fr-CA" b="1" smtClean="0"/>
            </a:br>
            <a:r>
              <a:rPr lang="fr-CA" b="1" smtClean="0"/>
              <a:t>300</a:t>
            </a:r>
            <a:endParaRPr lang="en-US" b="1"/>
          </a:p>
        </p:txBody>
      </p:sp>
      <p:sp>
        <p:nvSpPr>
          <p:cNvPr id="40" name="Freeform 39"/>
          <p:cNvSpPr/>
          <p:nvPr/>
        </p:nvSpPr>
        <p:spPr>
          <a:xfrm>
            <a:off x="10311957" y="2590624"/>
            <a:ext cx="411480" cy="236220"/>
          </a:xfrm>
          <a:custGeom>
            <a:avLst/>
            <a:gdLst>
              <a:gd name="connsiteX0" fmla="*/ 0 w 411480"/>
              <a:gd name="connsiteY0" fmla="*/ 0 h 236220"/>
              <a:gd name="connsiteX1" fmla="*/ 350520 w 411480"/>
              <a:gd name="connsiteY1" fmla="*/ 0 h 236220"/>
              <a:gd name="connsiteX2" fmla="*/ 411480 w 411480"/>
              <a:gd name="connsiteY2" fmla="*/ 236220 h 236220"/>
              <a:gd name="connsiteX3" fmla="*/ 15240 w 411480"/>
              <a:gd name="connsiteY3" fmla="*/ 236220 h 236220"/>
              <a:gd name="connsiteX4" fmla="*/ 0 w 411480"/>
              <a:gd name="connsiteY4" fmla="*/ 0 h 236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 h="236220">
                <a:moveTo>
                  <a:pt x="0" y="0"/>
                </a:moveTo>
                <a:lnTo>
                  <a:pt x="350520" y="0"/>
                </a:lnTo>
                <a:lnTo>
                  <a:pt x="411480" y="236220"/>
                </a:lnTo>
                <a:lnTo>
                  <a:pt x="15240" y="23622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mtClean="0"/>
              <a:t>A</a:t>
            </a:r>
            <a:endParaRPr lang="en-US"/>
          </a:p>
        </p:txBody>
      </p:sp>
      <p:sp>
        <p:nvSpPr>
          <p:cNvPr id="41" name="Title 1"/>
          <p:cNvSpPr>
            <a:spLocks noGrp="1"/>
          </p:cNvSpPr>
          <p:nvPr>
            <p:ph type="title"/>
          </p:nvPr>
        </p:nvSpPr>
        <p:spPr>
          <a:xfrm>
            <a:off x="257582" y="113445"/>
            <a:ext cx="3908038" cy="1058333"/>
          </a:xfrm>
        </p:spPr>
        <p:txBody>
          <a:bodyPr/>
          <a:lstStyle/>
          <a:p>
            <a:r>
              <a:rPr lang="en-US" dirty="0" smtClean="0"/>
              <a:t>利点： </a:t>
            </a:r>
            <a:r>
              <a:rPr lang="en-US" dirty="0"/>
              <a:t>のガイダンス </a:t>
            </a:r>
            <a:r>
              <a:rPr lang="en-US" dirty="0" smtClean="0"/>
              <a:t>リアルタイム </a:t>
            </a:r>
            <a:endParaRPr lang="en-US" dirty="0"/>
          </a:p>
        </p:txBody>
      </p:sp>
      <p:sp>
        <p:nvSpPr>
          <p:cNvPr id="42" name="TextBox 41"/>
          <p:cNvSpPr txBox="1"/>
          <p:nvPr/>
        </p:nvSpPr>
        <p:spPr>
          <a:xfrm>
            <a:off x="406081" y="1621128"/>
            <a:ext cx="2623457" cy="1938992"/>
          </a:xfrm>
          <a:prstGeom prst="rect">
            <a:avLst/>
          </a:prstGeom>
          <a:noFill/>
        </p:spPr>
        <p:txBody>
          <a:bodyPr wrap="square" rtlCol="0">
            <a:spAutoFit/>
          </a:bodyPr>
          <a:lstStyle/>
          <a:p>
            <a:r>
              <a:rPr lang="fr-CA" sz="4000" b="1" dirty="0" err="1" smtClean="0">
                <a:latin typeface="Segoe UI Light" panose="020B0502040204020203" pitchFamily="34" charset="0"/>
                <a:cs typeface="Segoe UI Light" panose="020B0502040204020203" pitchFamily="34" charset="0"/>
              </a:rPr>
              <a:t>どこ</a:t>
            </a:r>
            <a:r>
              <a:rPr lang="fr-CA" sz="4000" b="1" dirty="0" smtClean="0">
                <a:latin typeface="Segoe UI Light" panose="020B0502040204020203" pitchFamily="34" charset="0"/>
                <a:cs typeface="Segoe UI Light" panose="020B0502040204020203" pitchFamily="34" charset="0"/>
              </a:rPr>
              <a:t> 行う </a:t>
            </a:r>
            <a:r>
              <a:rPr lang="fr-CA" sz="4000" b="1" dirty="0" err="1" smtClean="0">
                <a:latin typeface="Segoe UI Light" panose="020B0502040204020203" pitchFamily="34" charset="0"/>
                <a:cs typeface="Segoe UI Light" panose="020B0502040204020203" pitchFamily="34" charset="0"/>
              </a:rPr>
              <a:t>君は</a:t>
            </a:r>
            <a:r>
              <a:rPr lang="fr-CA" sz="4000" b="1" dirty="0" smtClean="0">
                <a:latin typeface="Segoe UI Light" panose="020B0502040204020203" pitchFamily="34" charset="0"/>
                <a:cs typeface="Segoe UI Light" panose="020B0502040204020203" pitchFamily="34" charset="0"/>
              </a:rPr>
              <a:t> </a:t>
            </a:r>
            <a:r>
              <a:rPr lang="fr-CA" sz="4000" b="1" dirty="0" err="1" smtClean="0">
                <a:latin typeface="Segoe UI Light" panose="020B0502040204020203" pitchFamily="34" charset="0"/>
                <a:cs typeface="Segoe UI Light" panose="020B0502040204020203" pitchFamily="34" charset="0"/>
              </a:rPr>
              <a:t>送ります</a:t>
            </a:r>
            <a:r>
              <a:rPr lang="fr-CA" sz="4000" b="1" dirty="0" smtClean="0">
                <a:latin typeface="Segoe UI Light" panose="020B0502040204020203" pitchFamily="34" charset="0"/>
                <a:cs typeface="Segoe UI Light" panose="020B0502040204020203" pitchFamily="34" charset="0"/>
              </a:rPr>
              <a:t> </a:t>
            </a:r>
            <a:r>
              <a:rPr lang="fr-CA" sz="4000" b="1" dirty="0" err="1" smtClean="0">
                <a:latin typeface="Segoe UI Light" panose="020B0502040204020203" pitchFamily="34" charset="0"/>
                <a:cs typeface="Segoe UI Light" panose="020B0502040204020203" pitchFamily="34" charset="0"/>
              </a:rPr>
              <a:t>きみの</a:t>
            </a:r>
            <a:r>
              <a:rPr lang="fr-CA" sz="4000" b="1" dirty="0" smtClean="0">
                <a:latin typeface="Segoe UI Light" panose="020B0502040204020203" pitchFamily="34" charset="0"/>
                <a:cs typeface="Segoe UI Light" panose="020B0502040204020203" pitchFamily="34" charset="0"/>
              </a:rPr>
              <a:t> PEO？</a:t>
            </a:r>
            <a:endParaRPr lang="en-US" sz="4000" b="1" dirty="0">
              <a:latin typeface="Segoe UI Light" panose="020B0502040204020203" pitchFamily="34" charset="0"/>
              <a:cs typeface="Segoe UI Light" panose="020B0502040204020203" pitchFamily="34" charset="0"/>
            </a:endParaRPr>
          </a:p>
        </p:txBody>
      </p:sp>
      <p:sp>
        <p:nvSpPr>
          <p:cNvPr id="37" name="Rectangle 36"/>
          <p:cNvSpPr/>
          <p:nvPr/>
        </p:nvSpPr>
        <p:spPr>
          <a:xfrm>
            <a:off x="3021292" y="3691504"/>
            <a:ext cx="2677885" cy="576943"/>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smtClean="0"/>
              <a:t>キャプチャーレート</a:t>
            </a:r>
            <a:endParaRPr lang="en-US" b="1"/>
          </a:p>
        </p:txBody>
      </p:sp>
      <p:sp>
        <p:nvSpPr>
          <p:cNvPr id="38" name="TextBox 37"/>
          <p:cNvSpPr txBox="1"/>
          <p:nvPr/>
        </p:nvSpPr>
        <p:spPr>
          <a:xfrm>
            <a:off x="3037629" y="4305776"/>
            <a:ext cx="2667000" cy="1477328"/>
          </a:xfrm>
          <a:prstGeom prst="rect">
            <a:avLst/>
          </a:prstGeom>
          <a:solidFill>
            <a:srgbClr val="009900"/>
          </a:solidFill>
          <a:ln>
            <a:solidFill>
              <a:schemeClr val="bg1"/>
            </a:solidFill>
          </a:ln>
        </p:spPr>
        <p:txBody>
          <a:bodyPr wrap="square" rtlCol="0">
            <a:spAutoFit/>
          </a:bodyPr>
          <a:lstStyle/>
          <a:p>
            <a:r>
              <a:rPr lang="fr-CA" dirty="0" smtClean="0">
                <a:solidFill>
                  <a:schemeClr val="bg1"/>
                </a:solidFill>
              </a:rPr>
              <a:t>グローバル：55％</a:t>
            </a:r>
          </a:p>
          <a:p>
            <a:r>
              <a:rPr lang="fr-CA" dirty="0" smtClean="0">
                <a:solidFill>
                  <a:schemeClr val="bg1"/>
                </a:solidFill>
              </a:rPr>
              <a:t>ロットA：70％</a:t>
            </a:r>
          </a:p>
          <a:p>
            <a:r>
              <a:rPr lang="fr-CA" dirty="0" smtClean="0">
                <a:solidFill>
                  <a:schemeClr val="bg1"/>
                </a:solidFill>
              </a:rPr>
              <a:t>ロットB： </a:t>
            </a:r>
            <a:r>
              <a:rPr lang="fr-CA" dirty="0">
                <a:solidFill>
                  <a:schemeClr val="bg1"/>
                </a:solidFill>
              </a:rPr>
              <a:t>7</a:t>
            </a:r>
            <a:r>
              <a:rPr lang="fr-CA" dirty="0" smtClean="0">
                <a:solidFill>
                  <a:schemeClr val="bg1"/>
                </a:solidFill>
              </a:rPr>
              <a:t>％</a:t>
            </a:r>
          </a:p>
          <a:p>
            <a:r>
              <a:rPr lang="fr-CA" dirty="0" smtClean="0">
                <a:solidFill>
                  <a:schemeClr val="bg1"/>
                </a:solidFill>
              </a:rPr>
              <a:t>ロットC：80％</a:t>
            </a:r>
          </a:p>
          <a:p>
            <a:r>
              <a:rPr lang="fr-CA" dirty="0" smtClean="0">
                <a:solidFill>
                  <a:schemeClr val="bg1"/>
                </a:solidFill>
              </a:rPr>
              <a:t>ロットD：63％</a:t>
            </a:r>
            <a:endParaRPr lang="en-US" dirty="0">
              <a:solidFill>
                <a:schemeClr val="bg1"/>
              </a:solidFill>
            </a:endParaRPr>
          </a:p>
        </p:txBody>
      </p:sp>
      <p:sp>
        <p:nvSpPr>
          <p:cNvPr id="44" name="Rectangle 43"/>
          <p:cNvSpPr/>
          <p:nvPr/>
        </p:nvSpPr>
        <p:spPr>
          <a:xfrm>
            <a:off x="8751202" y="5589209"/>
            <a:ext cx="1254392" cy="694756"/>
          </a:xfrm>
          <a:prstGeom prst="rect">
            <a:avLst/>
          </a:prstGeom>
          <a:solidFill>
            <a:srgbClr val="0099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CA" b="1" smtClean="0"/>
              <a:t>引用</a:t>
            </a:r>
            <a:br>
              <a:rPr lang="fr-CA" b="1" smtClean="0"/>
            </a:br>
            <a:r>
              <a:rPr lang="fr-CA" b="1" smtClean="0"/>
              <a:t>12</a:t>
            </a:r>
            <a:endParaRPr lang="en-US" b="1"/>
          </a:p>
        </p:txBody>
      </p:sp>
      <p:grpSp>
        <p:nvGrpSpPr>
          <p:cNvPr id="4" name="Group 3"/>
          <p:cNvGrpSpPr/>
          <p:nvPr/>
        </p:nvGrpSpPr>
        <p:grpSpPr>
          <a:xfrm>
            <a:off x="1803167" y="4406248"/>
            <a:ext cx="186584" cy="1290837"/>
            <a:chOff x="1803167" y="4406248"/>
            <a:chExt cx="186584" cy="1290837"/>
          </a:xfrm>
        </p:grpSpPr>
        <p:sp>
          <p:nvSpPr>
            <p:cNvPr id="45" name="Down Arrow 44"/>
            <p:cNvSpPr/>
            <p:nvPr/>
          </p:nvSpPr>
          <p:spPr>
            <a:xfrm>
              <a:off x="1803167" y="4942108"/>
              <a:ext cx="174864" cy="21973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rot="10800000">
              <a:off x="1803167" y="5477354"/>
              <a:ext cx="174864" cy="219731"/>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wn Arrow 46"/>
            <p:cNvSpPr/>
            <p:nvPr/>
          </p:nvSpPr>
          <p:spPr>
            <a:xfrm rot="10800000">
              <a:off x="1809773" y="4406248"/>
              <a:ext cx="174864" cy="219731"/>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rot="10800000">
              <a:off x="1810066" y="4675318"/>
              <a:ext cx="174864" cy="219731"/>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wn Arrow 48"/>
            <p:cNvSpPr/>
            <p:nvPr/>
          </p:nvSpPr>
          <p:spPr>
            <a:xfrm>
              <a:off x="1814887" y="5207052"/>
              <a:ext cx="174864" cy="21973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469604" y="4469068"/>
            <a:ext cx="188639" cy="1217487"/>
            <a:chOff x="1795998" y="4406248"/>
            <a:chExt cx="188639" cy="1217487"/>
          </a:xfrm>
        </p:grpSpPr>
        <p:sp>
          <p:nvSpPr>
            <p:cNvPr id="51" name="Down Arrow 50"/>
            <p:cNvSpPr/>
            <p:nvPr/>
          </p:nvSpPr>
          <p:spPr>
            <a:xfrm>
              <a:off x="1803175" y="4674816"/>
              <a:ext cx="174864" cy="21973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p:cNvSpPr/>
            <p:nvPr/>
          </p:nvSpPr>
          <p:spPr>
            <a:xfrm rot="10800000">
              <a:off x="1803167" y="5139724"/>
              <a:ext cx="174864" cy="219731"/>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wn Arrow 52"/>
            <p:cNvSpPr/>
            <p:nvPr/>
          </p:nvSpPr>
          <p:spPr>
            <a:xfrm rot="10800000">
              <a:off x="1809773" y="4406248"/>
              <a:ext cx="174864" cy="219731"/>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wn Arrow 53"/>
            <p:cNvSpPr/>
            <p:nvPr/>
          </p:nvSpPr>
          <p:spPr>
            <a:xfrm rot="10800000">
              <a:off x="1795998" y="4886333"/>
              <a:ext cx="174864" cy="219731"/>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wn Arrow 54"/>
            <p:cNvSpPr/>
            <p:nvPr/>
          </p:nvSpPr>
          <p:spPr>
            <a:xfrm>
              <a:off x="1800818" y="5404004"/>
              <a:ext cx="174864" cy="21973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6589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2"/>
                                        </p:tgtEl>
                                        <p:attrNameLst>
                                          <p:attrName/>
                                        </p:attrNameLst>
                                      </p:cBhvr>
                                      <p:to>
                                        <p:strVal val="visible"/>
                                      </p:to>
                                    </p:set>
                                    <p:anim calcmode="lin" valueType="num">
                                      <p:cBhvr additive="base">
                                        <p:cTn id="7" dur="500" fill="hold"/>
                                        <p:tgtEl>
                                          <p:spTgt spid="42"/>
                                        </p:tgtEl>
                                        <p:attrNameLst>
                                          <p:attrName/>
                                        </p:attrNameLst>
                                      </p:cBhvr>
                                      <p:tavLst>
                                        <p:tav tm="0">
                                          <p:val>
                                            <p:strVal val="#ppt_x"/>
                                          </p:val>
                                        </p:tav>
                                        <p:tav tm="100000">
                                          <p:val>
                                            <p:strVal val="#ppt_x"/>
                                          </p:val>
                                        </p:tav>
                                      </p:tavLst>
                                    </p:anim>
                                    <p:anim calcmode="lin" valueType="num">
                                      <p:cBhvr additive="base">
                                        <p:cTn id="8" dur="500" fill="hold"/>
                                        <p:tgtEl>
                                          <p:spTgt spid="42"/>
                                        </p:tgtEl>
                                        <p:attrNameLst>
                                          <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
                                        </p:attrNameLst>
                                      </p:cBhvr>
                                      <p:to>
                                        <p:strVal val="visible"/>
                                      </p:to>
                                    </p:set>
                                    <p:anim calcmode="lin" valueType="num">
                                      <p:cBhvr>
                                        <p:cTn id="13" dur="500" fill="hold"/>
                                        <p:tgtEl>
                                          <p:spTgt spid="3"/>
                                        </p:tgtEl>
                                        <p:attrNameLst>
                                          <p:attrName/>
                                        </p:attrNameLst>
                                      </p:cBhvr>
                                      <p:tavLst>
                                        <p:tav tm="0">
                                          <p:val>
                                            <p:fltVal val="0"/>
                                          </p:val>
                                        </p:tav>
                                        <p:tav tm="100000">
                                          <p:val>
                                            <p:strVal val="#ppt_w"/>
                                          </p:val>
                                        </p:tav>
                                      </p:tavLst>
                                    </p:anim>
                                    <p:anim calcmode="lin" valueType="num">
                                      <p:cBhvr>
                                        <p:cTn id="14" dur="500" fill="hold"/>
                                        <p:tgtEl>
                                          <p:spTgt spid="3"/>
                                        </p:tgtEl>
                                        <p:attrNameLst>
                                          <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29"/>
                                        </p:tgtEl>
                                        <p:attrNameLst>
                                          <p:attrName/>
                                        </p:attrNameLst>
                                      </p:cBhvr>
                                      <p:to>
                                        <p:strVal val="visible"/>
                                      </p:to>
                                    </p:set>
                                    <p:anim calcmode="lin" valueType="num">
                                      <p:cBhvr>
                                        <p:cTn id="19" dur="500" fill="hold"/>
                                        <p:tgtEl>
                                          <p:spTgt spid="29"/>
                                        </p:tgtEl>
                                        <p:attrNameLst>
                                          <p:attrName/>
                                        </p:attrNameLst>
                                      </p:cBhvr>
                                      <p:tavLst>
                                        <p:tav tm="0">
                                          <p:val>
                                            <p:fltVal val="0"/>
                                          </p:val>
                                        </p:tav>
                                        <p:tav tm="100000">
                                          <p:val>
                                            <p:strVal val="#ppt_w"/>
                                          </p:val>
                                        </p:tav>
                                      </p:tavLst>
                                    </p:anim>
                                    <p:anim calcmode="lin" valueType="num">
                                      <p:cBhvr>
                                        <p:cTn id="20" dur="500" fill="hold"/>
                                        <p:tgtEl>
                                          <p:spTgt spid="29"/>
                                        </p:tgtEl>
                                        <p:attrNameLst>
                                          <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32"/>
                                        </p:tgtEl>
                                        <p:attrNameLst>
                                          <p:attrName/>
                                        </p:attrNameLst>
                                      </p:cBhvr>
                                      <p:to>
                                        <p:strVal val="visible"/>
                                      </p:to>
                                    </p:set>
                                    <p:anim calcmode="lin" valueType="num">
                                      <p:cBhvr>
                                        <p:cTn id="25" dur="500" fill="hold"/>
                                        <p:tgtEl>
                                          <p:spTgt spid="32"/>
                                        </p:tgtEl>
                                        <p:attrNameLst>
                                          <p:attrName/>
                                        </p:attrNameLst>
                                      </p:cBhvr>
                                      <p:tavLst>
                                        <p:tav tm="0">
                                          <p:val>
                                            <p:fltVal val="0"/>
                                          </p:val>
                                        </p:tav>
                                        <p:tav tm="100000">
                                          <p:val>
                                            <p:strVal val="#ppt_w"/>
                                          </p:val>
                                        </p:tav>
                                      </p:tavLst>
                                    </p:anim>
                                    <p:anim calcmode="lin" valueType="num">
                                      <p:cBhvr>
                                        <p:cTn id="26" dur="500" fill="hold"/>
                                        <p:tgtEl>
                                          <p:spTgt spid="32"/>
                                        </p:tgtEl>
                                        <p:attrNameLst>
                                          <p:attrName/>
                                        </p:attrNameLst>
                                      </p:cBhvr>
                                      <p:tavLst>
                                        <p:tav tm="0">
                                          <p:val>
                                            <p:fltVal val="0"/>
                                          </p:val>
                                        </p:tav>
                                        <p:tav tm="100000">
                                          <p:val>
                                            <p:strVal val="#ppt_h"/>
                                          </p:val>
                                        </p:tav>
                                      </p:tavLst>
                                    </p:anim>
                                    <p:animEffect transition="in" filter="fade">
                                      <p:cBhvr>
                                        <p:cTn id="27" dur="500"/>
                                        <p:tgtEl>
                                          <p:spTgt spid="32"/>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
                                        </p:attrNameLst>
                                      </p:cBhvr>
                                      <p:to>
                                        <p:strVal val="visible"/>
                                      </p:to>
                                    </p:set>
                                    <p:anim calcmode="lin" valueType="num">
                                      <p:cBhvr>
                                        <p:cTn id="31" dur="500" fill="hold"/>
                                        <p:tgtEl>
                                          <p:spTgt spid="35"/>
                                        </p:tgtEl>
                                        <p:attrNameLst>
                                          <p:attrName/>
                                        </p:attrNameLst>
                                      </p:cBhvr>
                                      <p:tavLst>
                                        <p:tav tm="0">
                                          <p:val>
                                            <p:fltVal val="0"/>
                                          </p:val>
                                        </p:tav>
                                        <p:tav tm="100000">
                                          <p:val>
                                            <p:strVal val="#ppt_w"/>
                                          </p:val>
                                        </p:tav>
                                      </p:tavLst>
                                    </p:anim>
                                    <p:anim calcmode="lin" valueType="num">
                                      <p:cBhvr>
                                        <p:cTn id="32" dur="500" fill="hold"/>
                                        <p:tgtEl>
                                          <p:spTgt spid="35"/>
                                        </p:tgtEl>
                                        <p:attrNameLst>
                                          <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42"/>
                                        </p:tgtEl>
                                        <p:attrNameLst>
                                          <p:attrName/>
                                        </p:attrNameLst>
                                      </p:cBhvr>
                                      <p:to>
                                        <p:strVal val="hidden"/>
                                      </p:to>
                                    </p:set>
                                  </p:childTnLst>
                                </p:cTn>
                              </p:par>
                              <p:par>
                                <p:cTn id="38" presetID="53" presetClass="entr" presetSubtype="16" fill="hold" grpId="0" nodeType="withEffect">
                                  <p:stCondLst>
                                    <p:cond delay="0"/>
                                  </p:stCondLst>
                                  <p:childTnLst>
                                    <p:set>
                                      <p:cBhvr>
                                        <p:cTn id="39" dur="1" fill="hold">
                                          <p:stCondLst>
                                            <p:cond delay="0"/>
                                          </p:stCondLst>
                                        </p:cTn>
                                        <p:tgtEl>
                                          <p:spTgt spid="27"/>
                                        </p:tgtEl>
                                        <p:attrNameLst>
                                          <p:attrName/>
                                        </p:attrNameLst>
                                      </p:cBhvr>
                                      <p:to>
                                        <p:strVal val="visible"/>
                                      </p:to>
                                    </p:set>
                                    <p:anim calcmode="lin" valueType="num">
                                      <p:cBhvr>
                                        <p:cTn id="40" dur="500" fill="hold"/>
                                        <p:tgtEl>
                                          <p:spTgt spid="27"/>
                                        </p:tgtEl>
                                        <p:attrNameLst>
                                          <p:attrName/>
                                        </p:attrNameLst>
                                      </p:cBhvr>
                                      <p:tavLst>
                                        <p:tav tm="0">
                                          <p:val>
                                            <p:fltVal val="0"/>
                                          </p:val>
                                        </p:tav>
                                        <p:tav tm="100000">
                                          <p:val>
                                            <p:strVal val="#ppt_w"/>
                                          </p:val>
                                        </p:tav>
                                      </p:tavLst>
                                    </p:anim>
                                    <p:anim calcmode="lin" valueType="num">
                                      <p:cBhvr>
                                        <p:cTn id="41" dur="500" fill="hold"/>
                                        <p:tgtEl>
                                          <p:spTgt spid="27"/>
                                        </p:tgtEl>
                                        <p:attrNameLst>
                                          <p:attrName/>
                                        </p:attrNameLst>
                                      </p:cBhvr>
                                      <p:tavLst>
                                        <p:tav tm="0">
                                          <p:val>
                                            <p:fltVal val="0"/>
                                          </p:val>
                                        </p:tav>
                                        <p:tav tm="100000">
                                          <p:val>
                                            <p:strVal val="#ppt_h"/>
                                          </p:val>
                                        </p:tav>
                                      </p:tavLst>
                                    </p:anim>
                                    <p:animEffect transition="in" filter="fade">
                                      <p:cBhvr>
                                        <p:cTn id="42" dur="500"/>
                                        <p:tgtEl>
                                          <p:spTgt spid="2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0"/>
                                        </p:tgtEl>
                                        <p:attrNameLst>
                                          <p:attrName/>
                                        </p:attrNameLst>
                                      </p:cBhvr>
                                      <p:to>
                                        <p:strVal val="visible"/>
                                      </p:to>
                                    </p:set>
                                    <p:anim calcmode="lin" valueType="num">
                                      <p:cBhvr>
                                        <p:cTn id="45" dur="500" fill="hold"/>
                                        <p:tgtEl>
                                          <p:spTgt spid="30"/>
                                        </p:tgtEl>
                                        <p:attrNameLst>
                                          <p:attrName/>
                                        </p:attrNameLst>
                                      </p:cBhvr>
                                      <p:tavLst>
                                        <p:tav tm="0">
                                          <p:val>
                                            <p:fltVal val="0"/>
                                          </p:val>
                                        </p:tav>
                                        <p:tav tm="100000">
                                          <p:val>
                                            <p:strVal val="#ppt_w"/>
                                          </p:val>
                                        </p:tav>
                                      </p:tavLst>
                                    </p:anim>
                                    <p:anim calcmode="lin" valueType="num">
                                      <p:cBhvr>
                                        <p:cTn id="46" dur="500" fill="hold"/>
                                        <p:tgtEl>
                                          <p:spTgt spid="30"/>
                                        </p:tgtEl>
                                        <p:attrNameLst>
                                          <p:attrName/>
                                        </p:attrNameLst>
                                      </p:cBhvr>
                                      <p:tavLst>
                                        <p:tav tm="0">
                                          <p:val>
                                            <p:fltVal val="0"/>
                                          </p:val>
                                        </p:tav>
                                        <p:tav tm="100000">
                                          <p:val>
                                            <p:strVal val="#ppt_h"/>
                                          </p:val>
                                        </p:tav>
                                      </p:tavLst>
                                    </p:anim>
                                    <p:animEffect transition="in" filter="fade">
                                      <p:cBhvr>
                                        <p:cTn id="47" dur="500"/>
                                        <p:tgtEl>
                                          <p:spTgt spid="3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
                                        </p:attrNameLst>
                                      </p:cBhvr>
                                      <p:to>
                                        <p:strVal val="visible"/>
                                      </p:to>
                                    </p:set>
                                    <p:anim calcmode="lin" valueType="num">
                                      <p:cBhvr>
                                        <p:cTn id="50" dur="500" fill="hold"/>
                                        <p:tgtEl>
                                          <p:spTgt spid="33"/>
                                        </p:tgtEl>
                                        <p:attrNameLst>
                                          <p:attrName/>
                                        </p:attrNameLst>
                                      </p:cBhvr>
                                      <p:tavLst>
                                        <p:tav tm="0">
                                          <p:val>
                                            <p:fltVal val="0"/>
                                          </p:val>
                                        </p:tav>
                                        <p:tav tm="100000">
                                          <p:val>
                                            <p:strVal val="#ppt_w"/>
                                          </p:val>
                                        </p:tav>
                                      </p:tavLst>
                                    </p:anim>
                                    <p:anim calcmode="lin" valueType="num">
                                      <p:cBhvr>
                                        <p:cTn id="51" dur="500" fill="hold"/>
                                        <p:tgtEl>
                                          <p:spTgt spid="33"/>
                                        </p:tgtEl>
                                        <p:attrNameLst>
                                          <p:attrName/>
                                        </p:attrNameLst>
                                      </p:cBhvr>
                                      <p:tavLst>
                                        <p:tav tm="0">
                                          <p:val>
                                            <p:fltVal val="0"/>
                                          </p:val>
                                        </p:tav>
                                        <p:tav tm="100000">
                                          <p:val>
                                            <p:strVal val="#ppt_h"/>
                                          </p:val>
                                        </p:tav>
                                      </p:tavLst>
                                    </p:anim>
                                    <p:animEffect transition="in" filter="fade">
                                      <p:cBhvr>
                                        <p:cTn id="52" dur="500"/>
                                        <p:tgtEl>
                                          <p:spTgt spid="3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6"/>
                                        </p:tgtEl>
                                        <p:attrNameLst>
                                          <p:attrName/>
                                        </p:attrNameLst>
                                      </p:cBhvr>
                                      <p:to>
                                        <p:strVal val="visible"/>
                                      </p:to>
                                    </p:set>
                                    <p:anim calcmode="lin" valueType="num">
                                      <p:cBhvr>
                                        <p:cTn id="55" dur="500" fill="hold"/>
                                        <p:tgtEl>
                                          <p:spTgt spid="36"/>
                                        </p:tgtEl>
                                        <p:attrNameLst>
                                          <p:attrName/>
                                        </p:attrNameLst>
                                      </p:cBhvr>
                                      <p:tavLst>
                                        <p:tav tm="0">
                                          <p:val>
                                            <p:fltVal val="0"/>
                                          </p:val>
                                        </p:tav>
                                        <p:tav tm="100000">
                                          <p:val>
                                            <p:strVal val="#ppt_w"/>
                                          </p:val>
                                        </p:tav>
                                      </p:tavLst>
                                    </p:anim>
                                    <p:anim calcmode="lin" valueType="num">
                                      <p:cBhvr>
                                        <p:cTn id="56" dur="500" fill="hold"/>
                                        <p:tgtEl>
                                          <p:spTgt spid="36"/>
                                        </p:tgtEl>
                                        <p:attrNameLst>
                                          <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00"/>
                            </p:stCondLst>
                            <p:childTnLst>
                              <p:par>
                                <p:cTn id="59" presetID="2" presetClass="entr" presetSubtype="4" fill="hold" grpId="0" nodeType="afterEffect">
                                  <p:stCondLst>
                                    <p:cond delay="0"/>
                                  </p:stCondLst>
                                  <p:childTnLst>
                                    <p:set>
                                      <p:cBhvr>
                                        <p:cTn id="60" dur="1" fill="hold">
                                          <p:stCondLst>
                                            <p:cond delay="0"/>
                                          </p:stCondLst>
                                        </p:cTn>
                                        <p:tgtEl>
                                          <p:spTgt spid="23"/>
                                        </p:tgtEl>
                                        <p:attrNameLst>
                                          <p:attrName/>
                                        </p:attrNameLst>
                                      </p:cBhvr>
                                      <p:to>
                                        <p:strVal val="visible"/>
                                      </p:to>
                                    </p:set>
                                    <p:anim calcmode="lin" valueType="num">
                                      <p:cBhvr additive="base">
                                        <p:cTn id="61" dur="500" fill="hold"/>
                                        <p:tgtEl>
                                          <p:spTgt spid="23"/>
                                        </p:tgtEl>
                                        <p:attrNameLst>
                                          <p:attrName/>
                                        </p:attrNameLst>
                                      </p:cBhvr>
                                      <p:tavLst>
                                        <p:tav tm="0">
                                          <p:val>
                                            <p:strVal val="#ppt_x"/>
                                          </p:val>
                                        </p:tav>
                                        <p:tav tm="100000">
                                          <p:val>
                                            <p:strVal val="#ppt_x"/>
                                          </p:val>
                                        </p:tav>
                                      </p:tavLst>
                                    </p:anim>
                                    <p:anim calcmode="lin" valueType="num">
                                      <p:cBhvr additive="base">
                                        <p:cTn id="62" dur="500" fill="hold"/>
                                        <p:tgtEl>
                                          <p:spTgt spid="23"/>
                                        </p:tgtEl>
                                        <p:attrNameLst>
                                          <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4"/>
                                        </p:tgtEl>
                                        <p:attrNameLst>
                                          <p:attrName/>
                                        </p:attrNameLst>
                                      </p:cBhvr>
                                      <p:to>
                                        <p:strVal val="visible"/>
                                      </p:to>
                                    </p:set>
                                    <p:anim calcmode="lin" valueType="num">
                                      <p:cBhvr additive="base">
                                        <p:cTn id="65" dur="500" fill="hold"/>
                                        <p:tgtEl>
                                          <p:spTgt spid="24"/>
                                        </p:tgtEl>
                                        <p:attrNameLst>
                                          <p:attrName/>
                                        </p:attrNameLst>
                                      </p:cBhvr>
                                      <p:tavLst>
                                        <p:tav tm="0">
                                          <p:val>
                                            <p:strVal val="#ppt_x"/>
                                          </p:val>
                                        </p:tav>
                                        <p:tav tm="100000">
                                          <p:val>
                                            <p:strVal val="#ppt_x"/>
                                          </p:val>
                                        </p:tav>
                                      </p:tavLst>
                                    </p:anim>
                                    <p:anim calcmode="lin" valueType="num">
                                      <p:cBhvr additive="base">
                                        <p:cTn id="66" dur="500" fill="hold"/>
                                        <p:tgtEl>
                                          <p:spTgt spid="24"/>
                                        </p:tgtEl>
                                        <p:attrNameLst>
                                          <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2"/>
                                        </p:tgtEl>
                                        <p:attrNameLst>
                                          <p:attrName/>
                                        </p:attrNameLst>
                                      </p:cBhvr>
                                      <p:to>
                                        <p:strVal val="visible"/>
                                      </p:to>
                                    </p:set>
                                    <p:anim calcmode="lin" valueType="num">
                                      <p:cBhvr>
                                        <p:cTn id="71" dur="500" fill="hold"/>
                                        <p:tgtEl>
                                          <p:spTgt spid="2"/>
                                        </p:tgtEl>
                                        <p:attrNameLst>
                                          <p:attrName/>
                                        </p:attrNameLst>
                                      </p:cBhvr>
                                      <p:tavLst>
                                        <p:tav tm="0">
                                          <p:val>
                                            <p:fltVal val="0"/>
                                          </p:val>
                                        </p:tav>
                                        <p:tav tm="100000">
                                          <p:val>
                                            <p:strVal val="#ppt_w"/>
                                          </p:val>
                                        </p:tav>
                                      </p:tavLst>
                                    </p:anim>
                                    <p:anim calcmode="lin" valueType="num">
                                      <p:cBhvr>
                                        <p:cTn id="72" dur="500" fill="hold"/>
                                        <p:tgtEl>
                                          <p:spTgt spid="2"/>
                                        </p:tgtEl>
                                        <p:attrNameLst>
                                          <p:attrName/>
                                        </p:attrNameLst>
                                      </p:cBhvr>
                                      <p:tavLst>
                                        <p:tav tm="0">
                                          <p:val>
                                            <p:fltVal val="0"/>
                                          </p:val>
                                        </p:tav>
                                        <p:tav tm="100000">
                                          <p:val>
                                            <p:strVal val="#ppt_h"/>
                                          </p:val>
                                        </p:tav>
                                      </p:tavLst>
                                    </p:anim>
                                    <p:animEffect transition="in" filter="fade">
                                      <p:cBhvr>
                                        <p:cTn id="73" dur="500"/>
                                        <p:tgtEl>
                                          <p:spTgt spid="2"/>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8"/>
                                        </p:tgtEl>
                                        <p:attrNameLst>
                                          <p:attrName/>
                                        </p:attrNameLst>
                                      </p:cBhvr>
                                      <p:to>
                                        <p:strVal val="visible"/>
                                      </p:to>
                                    </p:set>
                                    <p:anim calcmode="lin" valueType="num">
                                      <p:cBhvr>
                                        <p:cTn id="76" dur="500" fill="hold"/>
                                        <p:tgtEl>
                                          <p:spTgt spid="28"/>
                                        </p:tgtEl>
                                        <p:attrNameLst>
                                          <p:attrName/>
                                        </p:attrNameLst>
                                      </p:cBhvr>
                                      <p:tavLst>
                                        <p:tav tm="0">
                                          <p:val>
                                            <p:fltVal val="0"/>
                                          </p:val>
                                        </p:tav>
                                        <p:tav tm="100000">
                                          <p:val>
                                            <p:strVal val="#ppt_w"/>
                                          </p:val>
                                        </p:tav>
                                      </p:tavLst>
                                    </p:anim>
                                    <p:anim calcmode="lin" valueType="num">
                                      <p:cBhvr>
                                        <p:cTn id="77" dur="500" fill="hold"/>
                                        <p:tgtEl>
                                          <p:spTgt spid="28"/>
                                        </p:tgtEl>
                                        <p:attrNameLst>
                                          <p:attrName/>
                                        </p:attrNameLst>
                                      </p:cBhvr>
                                      <p:tavLst>
                                        <p:tav tm="0">
                                          <p:val>
                                            <p:fltVal val="0"/>
                                          </p:val>
                                        </p:tav>
                                        <p:tav tm="100000">
                                          <p:val>
                                            <p:strVal val="#ppt_h"/>
                                          </p:val>
                                        </p:tav>
                                      </p:tavLst>
                                    </p:anim>
                                    <p:animEffect transition="in" filter="fade">
                                      <p:cBhvr>
                                        <p:cTn id="78" dur="500"/>
                                        <p:tgtEl>
                                          <p:spTgt spid="2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31"/>
                                        </p:tgtEl>
                                        <p:attrNameLst>
                                          <p:attrName/>
                                        </p:attrNameLst>
                                      </p:cBhvr>
                                      <p:to>
                                        <p:strVal val="visible"/>
                                      </p:to>
                                    </p:set>
                                    <p:anim calcmode="lin" valueType="num">
                                      <p:cBhvr>
                                        <p:cTn id="81" dur="500" fill="hold"/>
                                        <p:tgtEl>
                                          <p:spTgt spid="31"/>
                                        </p:tgtEl>
                                        <p:attrNameLst>
                                          <p:attrName/>
                                        </p:attrNameLst>
                                      </p:cBhvr>
                                      <p:tavLst>
                                        <p:tav tm="0">
                                          <p:val>
                                            <p:fltVal val="0"/>
                                          </p:val>
                                        </p:tav>
                                        <p:tav tm="100000">
                                          <p:val>
                                            <p:strVal val="#ppt_w"/>
                                          </p:val>
                                        </p:tav>
                                      </p:tavLst>
                                    </p:anim>
                                    <p:anim calcmode="lin" valueType="num">
                                      <p:cBhvr>
                                        <p:cTn id="82" dur="500" fill="hold"/>
                                        <p:tgtEl>
                                          <p:spTgt spid="31"/>
                                        </p:tgtEl>
                                        <p:attrNameLst>
                                          <p:attrName/>
                                        </p:attrNameLst>
                                      </p:cBhvr>
                                      <p:tavLst>
                                        <p:tav tm="0">
                                          <p:val>
                                            <p:fltVal val="0"/>
                                          </p:val>
                                        </p:tav>
                                        <p:tav tm="100000">
                                          <p:val>
                                            <p:strVal val="#ppt_h"/>
                                          </p:val>
                                        </p:tav>
                                      </p:tavLst>
                                    </p:anim>
                                    <p:animEffect transition="in" filter="fade">
                                      <p:cBhvr>
                                        <p:cTn id="83" dur="500"/>
                                        <p:tgtEl>
                                          <p:spTgt spid="31"/>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44"/>
                                        </p:tgtEl>
                                        <p:attrNameLst>
                                          <p:attrName/>
                                        </p:attrNameLst>
                                      </p:cBhvr>
                                      <p:to>
                                        <p:strVal val="visible"/>
                                      </p:to>
                                    </p:set>
                                    <p:anim calcmode="lin" valueType="num">
                                      <p:cBhvr>
                                        <p:cTn id="86" dur="500" fill="hold"/>
                                        <p:tgtEl>
                                          <p:spTgt spid="44"/>
                                        </p:tgtEl>
                                        <p:attrNameLst>
                                          <p:attrName/>
                                        </p:attrNameLst>
                                      </p:cBhvr>
                                      <p:tavLst>
                                        <p:tav tm="0">
                                          <p:val>
                                            <p:fltVal val="0"/>
                                          </p:val>
                                        </p:tav>
                                        <p:tav tm="100000">
                                          <p:val>
                                            <p:strVal val="#ppt_w"/>
                                          </p:val>
                                        </p:tav>
                                      </p:tavLst>
                                    </p:anim>
                                    <p:anim calcmode="lin" valueType="num">
                                      <p:cBhvr>
                                        <p:cTn id="87" dur="500" fill="hold"/>
                                        <p:tgtEl>
                                          <p:spTgt spid="44"/>
                                        </p:tgtEl>
                                        <p:attrNameLst>
                                          <p:attrName/>
                                        </p:attrNameLst>
                                      </p:cBhvr>
                                      <p:tavLst>
                                        <p:tav tm="0">
                                          <p:val>
                                            <p:fltVal val="0"/>
                                          </p:val>
                                        </p:tav>
                                        <p:tav tm="100000">
                                          <p:val>
                                            <p:strVal val="#ppt_h"/>
                                          </p:val>
                                        </p:tav>
                                      </p:tavLst>
                                    </p:anim>
                                    <p:animEffect transition="in" filter="fade">
                                      <p:cBhvr>
                                        <p:cTn id="88" dur="500"/>
                                        <p:tgtEl>
                                          <p:spTgt spid="44"/>
                                        </p:tgtEl>
                                      </p:cBhvr>
                                    </p:animEffect>
                                  </p:childTnLst>
                                </p:cTn>
                              </p:par>
                            </p:childTnLst>
                          </p:cTn>
                        </p:par>
                        <p:par>
                          <p:cTn id="89" fill="hold">
                            <p:stCondLst>
                              <p:cond delay="500"/>
                            </p:stCondLst>
                            <p:childTnLst>
                              <p:par>
                                <p:cTn id="90" presetID="2" presetClass="entr" presetSubtype="4" fill="hold" grpId="0" nodeType="afterEffect">
                                  <p:stCondLst>
                                    <p:cond delay="500"/>
                                  </p:stCondLst>
                                  <p:childTnLst>
                                    <p:set>
                                      <p:cBhvr>
                                        <p:cTn id="91" dur="1" fill="hold">
                                          <p:stCondLst>
                                            <p:cond delay="0"/>
                                          </p:stCondLst>
                                        </p:cTn>
                                        <p:tgtEl>
                                          <p:spTgt spid="37"/>
                                        </p:tgtEl>
                                        <p:attrNameLst>
                                          <p:attrName/>
                                        </p:attrNameLst>
                                      </p:cBhvr>
                                      <p:to>
                                        <p:strVal val="visible"/>
                                      </p:to>
                                    </p:set>
                                    <p:anim calcmode="lin" valueType="num">
                                      <p:cBhvr additive="base">
                                        <p:cTn id="92" dur="500" fill="hold"/>
                                        <p:tgtEl>
                                          <p:spTgt spid="37"/>
                                        </p:tgtEl>
                                        <p:attrNameLst>
                                          <p:attrName/>
                                        </p:attrNameLst>
                                      </p:cBhvr>
                                      <p:tavLst>
                                        <p:tav tm="0">
                                          <p:val>
                                            <p:strVal val="#ppt_x"/>
                                          </p:val>
                                        </p:tav>
                                        <p:tav tm="100000">
                                          <p:val>
                                            <p:strVal val="#ppt_x"/>
                                          </p:val>
                                        </p:tav>
                                      </p:tavLst>
                                    </p:anim>
                                    <p:anim calcmode="lin" valueType="num">
                                      <p:cBhvr additive="base">
                                        <p:cTn id="93" dur="500" fill="hold"/>
                                        <p:tgtEl>
                                          <p:spTgt spid="37"/>
                                        </p:tgtEl>
                                        <p:attrNameLst>
                                          <p:attrName/>
                                        </p:attrNameLst>
                                      </p:cBhvr>
                                      <p:tavLst>
                                        <p:tav tm="0">
                                          <p:val>
                                            <p:strVal val="1+#ppt_h/2"/>
                                          </p:val>
                                        </p:tav>
                                        <p:tav tm="100000">
                                          <p:val>
                                            <p:strVal val="#ppt_y"/>
                                          </p:val>
                                        </p:tav>
                                      </p:tavLst>
                                    </p:anim>
                                  </p:childTnLst>
                                </p:cTn>
                              </p:par>
                              <p:par>
                                <p:cTn id="94" presetID="2" presetClass="entr" presetSubtype="4" fill="hold" grpId="0" nodeType="withEffect">
                                  <p:stCondLst>
                                    <p:cond delay="500"/>
                                  </p:stCondLst>
                                  <p:childTnLst>
                                    <p:set>
                                      <p:cBhvr>
                                        <p:cTn id="95" dur="1" fill="hold">
                                          <p:stCondLst>
                                            <p:cond delay="0"/>
                                          </p:stCondLst>
                                        </p:cTn>
                                        <p:tgtEl>
                                          <p:spTgt spid="38"/>
                                        </p:tgtEl>
                                        <p:attrNameLst>
                                          <p:attrName/>
                                        </p:attrNameLst>
                                      </p:cBhvr>
                                      <p:to>
                                        <p:strVal val="visible"/>
                                      </p:to>
                                    </p:set>
                                    <p:anim calcmode="lin" valueType="num">
                                      <p:cBhvr additive="base">
                                        <p:cTn id="96" dur="500" fill="hold"/>
                                        <p:tgtEl>
                                          <p:spTgt spid="38"/>
                                        </p:tgtEl>
                                        <p:attrNameLst>
                                          <p:attrName/>
                                        </p:attrNameLst>
                                      </p:cBhvr>
                                      <p:tavLst>
                                        <p:tav tm="0">
                                          <p:val>
                                            <p:strVal val="#ppt_x"/>
                                          </p:val>
                                        </p:tav>
                                        <p:tav tm="100000">
                                          <p:val>
                                            <p:strVal val="#ppt_x"/>
                                          </p:val>
                                        </p:tav>
                                      </p:tavLst>
                                    </p:anim>
                                    <p:anim calcmode="lin" valueType="num">
                                      <p:cBhvr additive="base">
                                        <p:cTn id="97" dur="500" fill="hold"/>
                                        <p:tgtEl>
                                          <p:spTgt spid="38"/>
                                        </p:tgtEl>
                                        <p:attrNameLst>
                                          <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4"/>
                                        </p:tgtEl>
                                        <p:attrNameLst>
                                          <p:attrName/>
                                        </p:attrNameLst>
                                      </p:cBhvr>
                                      <p:to>
                                        <p:strVal val="visible"/>
                                      </p:to>
                                    </p:set>
                                    <p:animEffect transition="in" filter="fade">
                                      <p:cBhvr>
                                        <p:cTn id="102" dur="500"/>
                                        <p:tgtEl>
                                          <p:spTgt spid="4"/>
                                        </p:tgtEl>
                                      </p:cBhvr>
                                    </p:animEffect>
                                  </p:childTnLst>
                                </p:cTn>
                              </p:par>
                              <p:par>
                                <p:cTn id="103" presetID="10" presetClass="entr" presetSubtype="0" fill="hold" nodeType="withEffect">
                                  <p:stCondLst>
                                    <p:cond delay="0"/>
                                  </p:stCondLst>
                                  <p:childTnLst>
                                    <p:set>
                                      <p:cBhvr>
                                        <p:cTn id="104" dur="1" fill="hold">
                                          <p:stCondLst>
                                            <p:cond delay="0"/>
                                          </p:stCondLst>
                                        </p:cTn>
                                        <p:tgtEl>
                                          <p:spTgt spid="50"/>
                                        </p:tgtEl>
                                        <p:attrNameLst>
                                          <p:attrName/>
                                        </p:attrNameLst>
                                      </p:cBhvr>
                                      <p:to>
                                        <p:strVal val="visible"/>
                                      </p:to>
                                    </p:set>
                                    <p:animEffect transition="in" filter="fade">
                                      <p:cBhvr>
                                        <p:cTn id="10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4" grpId="0" animBg="1"/>
      <p:bldP spid="3" grpId="0" animBg="1"/>
      <p:bldP spid="27" grpId="0" animBg="1"/>
      <p:bldP spid="28" grpId="0" animBg="1"/>
      <p:bldP spid="29" grpId="0" animBg="1"/>
      <p:bldP spid="30" grpId="0" animBg="1"/>
      <p:bldP spid="31" grpId="0" animBg="1"/>
      <p:bldP spid="32" grpId="0" animBg="1"/>
      <p:bldP spid="33" grpId="0" animBg="1"/>
      <p:bldP spid="35" grpId="0" animBg="1"/>
      <p:bldP spid="36" grpId="0" animBg="1"/>
      <p:bldP spid="42" grpId="0"/>
      <p:bldP spid="42" grpId="1"/>
      <p:bldP spid="37" grpId="0" animBg="1"/>
      <p:bldP spid="38" grpId="0" animBg="1"/>
      <p:bldP spid="4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フリーフローの制限</a:t>
            </a:r>
            <a:endParaRPr lang="en-US" dirty="0"/>
          </a:p>
        </p:txBody>
      </p:sp>
      <p:sp>
        <p:nvSpPr>
          <p:cNvPr id="3" name="Content Placeholder 2"/>
          <p:cNvSpPr>
            <a:spLocks noGrp="1"/>
          </p:cNvSpPr>
          <p:nvPr>
            <p:ph idx="1"/>
          </p:nvPr>
        </p:nvSpPr>
        <p:spPr>
          <a:xfrm>
            <a:off x="446258" y="1600201"/>
            <a:ext cx="5492726" cy="2371435"/>
          </a:xfrm>
        </p:spPr>
        <p:txBody>
          <a:bodyPr/>
          <a:lstStyle/>
          <a:p>
            <a:pPr marL="0" indent="0">
              <a:buNone/>
            </a:pPr>
            <a:r>
              <a:rPr lang="en-US" dirty="0" smtClean="0"/>
              <a:t>フリーフローは、セキュリティセンター内のイベントのアラームをトリガしません。</a:t>
            </a:r>
            <a:endParaRPr lang="en-US" sz="800" dirty="0" smtClean="0"/>
          </a:p>
          <a:p>
            <a:pPr lvl="2"/>
            <a:endParaRPr lang="en-US" dirty="0"/>
          </a:p>
          <a:p>
            <a:endParaRPr lang="en-US" dirty="0"/>
          </a:p>
        </p:txBody>
      </p:sp>
      <p:sp>
        <p:nvSpPr>
          <p:cNvPr id="4" name="Footer Placeholder 3"/>
          <p:cNvSpPr>
            <a:spLocks noGrp="1"/>
          </p:cNvSpPr>
          <p:nvPr>
            <p:ph type="ftr" sz="quarter" idx="11"/>
          </p:nvPr>
        </p:nvSpPr>
        <p:spPr/>
        <p:txBody>
          <a:bodyPr/>
          <a:lstStyle/>
          <a:p>
            <a:r>
              <a:rPr lang="fr-FR" smtClean="0"/>
              <a:t>│COMPANY CONFIDENTIAL  </a:t>
            </a:r>
            <a:endParaRPr lang="en-CA" sz="1067" dirty="0"/>
          </a:p>
        </p:txBody>
      </p:sp>
      <p:sp>
        <p:nvSpPr>
          <p:cNvPr id="5" name="Slide Number Placeholder 4"/>
          <p:cNvSpPr>
            <a:spLocks noGrp="1"/>
          </p:cNvSpPr>
          <p:nvPr>
            <p:ph type="sldNum" sz="quarter" idx="12"/>
          </p:nvPr>
        </p:nvSpPr>
        <p:spPr/>
        <p:txBody>
          <a:bodyPr/>
          <a:lstStyle/>
          <a:p>
            <a:fld id="{0B6352C0-A9CA-B545-A438-FD1342207464}">
              <a:rPr lang="en-CA" smtClean="0"/>
              <a:pPr/>
              <a:t>25</a:t>
            </a:fld>
            <a:endParaRPr lang="en-CA" dirty="0"/>
          </a:p>
        </p:txBody>
      </p:sp>
      <p:sp>
        <p:nvSpPr>
          <p:cNvPr id="6" name="Content Placeholder 2"/>
          <p:cNvSpPr txBox="1">
            <a:spLocks/>
          </p:cNvSpPr>
          <p:nvPr/>
        </p:nvSpPr>
        <p:spPr>
          <a:xfrm>
            <a:off x="5800436" y="1600201"/>
            <a:ext cx="6003637" cy="4006272"/>
          </a:xfrm>
          <a:prstGeom prst="rect">
            <a:avLst/>
          </a:prstGeom>
        </p:spPr>
        <p:txBody>
          <a:bodyPr vert="horz" lIns="91440" tIns="45720" rIns="91440" bIns="45720" rtlCol="0">
            <a:noAutofit/>
          </a:bodyPr>
          <a:lstStyle>
            <a:lvl1pPr marL="154513" indent="-154513" algn="l" defTabSz="609585" rtl="0" eaLnBrk="1" latinLnBrk="0" hangingPunct="1">
              <a:spcBef>
                <a:spcPts val="1333"/>
              </a:spcBef>
              <a:spcAft>
                <a:spcPts val="533"/>
              </a:spcAft>
              <a:buFont typeface="Arial"/>
              <a:buChar char="•"/>
              <a:defRPr sz="2133" b="1" i="0" kern="1200" cap="none">
                <a:solidFill>
                  <a:schemeClr val="accent6"/>
                </a:solidFill>
                <a:latin typeface="Segoe UI Semibold" pitchFamily="34" charset="0"/>
                <a:ea typeface="+mn-ea"/>
                <a:cs typeface="Segoe UI Semibold" pitchFamily="34" charset="0"/>
              </a:defRPr>
            </a:lvl1pPr>
            <a:lvl2pPr marL="154513" indent="-154513" algn="l" defTabSz="609585" rtl="0" eaLnBrk="1" latinLnBrk="0" hangingPunct="1">
              <a:spcBef>
                <a:spcPts val="0"/>
              </a:spcBef>
              <a:spcAft>
                <a:spcPts val="400"/>
              </a:spcAft>
              <a:buClr>
                <a:schemeClr val="accent6"/>
              </a:buClr>
              <a:buFont typeface="Arial"/>
              <a:buChar char="•"/>
              <a:defRPr sz="2133" b="0" i="0" kern="1200" baseline="0">
                <a:solidFill>
                  <a:schemeClr val="tx2"/>
                </a:solidFill>
                <a:latin typeface="+mn-lt"/>
                <a:ea typeface="+mn-ea"/>
                <a:cs typeface="Segoe UI Semibold" pitchFamily="34" charset="0"/>
              </a:defRPr>
            </a:lvl2pPr>
            <a:lvl3pPr marL="539737" indent="-158747" algn="l" defTabSz="609585" rtl="0" eaLnBrk="1" latinLnBrk="0" hangingPunct="1">
              <a:spcBef>
                <a:spcPts val="0"/>
              </a:spcBef>
              <a:spcAft>
                <a:spcPts val="400"/>
              </a:spcAft>
              <a:buClr>
                <a:schemeClr val="tx2"/>
              </a:buClr>
              <a:buFont typeface="Arial"/>
              <a:buChar char="•"/>
              <a:defRPr sz="2133" kern="1200" baseline="0">
                <a:solidFill>
                  <a:schemeClr val="tx2"/>
                </a:solidFill>
                <a:latin typeface="+mn-lt"/>
                <a:ea typeface="+mn-ea"/>
                <a:cs typeface="Segoe Light"/>
              </a:defRPr>
            </a:lvl3pPr>
            <a:lvl4pPr marL="912261" indent="-148163" algn="l" defTabSz="609585" rtl="0" eaLnBrk="1" latinLnBrk="0" hangingPunct="1">
              <a:spcBef>
                <a:spcPts val="0"/>
              </a:spcBef>
              <a:spcAft>
                <a:spcPts val="400"/>
              </a:spcAft>
              <a:buClr>
                <a:schemeClr val="tx2"/>
              </a:buClr>
              <a:buFont typeface="Lucida Grande"/>
              <a:buChar char="∘"/>
              <a:defRPr sz="2133" kern="1200" baseline="0">
                <a:solidFill>
                  <a:schemeClr val="tx2"/>
                </a:solidFill>
                <a:latin typeface="+mn-lt"/>
                <a:ea typeface="+mn-ea"/>
                <a:cs typeface="Segoe Light"/>
              </a:defRPr>
            </a:lvl4pPr>
            <a:lvl5pPr marL="1212820" indent="-148163" algn="l" defTabSz="609585" rtl="0" eaLnBrk="1" latinLnBrk="0" hangingPunct="1">
              <a:spcBef>
                <a:spcPts val="0"/>
              </a:spcBef>
              <a:spcAft>
                <a:spcPts val="400"/>
              </a:spcAft>
              <a:buClr>
                <a:schemeClr val="tx2"/>
              </a:buClr>
              <a:buSzPct val="90000"/>
              <a:buFont typeface="Lucida Grande"/>
              <a:buChar char="∙"/>
              <a:defRPr sz="1867" kern="1200" spc="0" baseline="0">
                <a:solidFill>
                  <a:schemeClr val="tx2"/>
                </a:solidFill>
                <a:latin typeface="+mn-lt"/>
                <a:ea typeface="+mn-ea"/>
                <a:cs typeface="Segoe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lvl="1" indent="0">
              <a:buClr>
                <a:srgbClr val="0073B0"/>
              </a:buClr>
              <a:buNone/>
            </a:pPr>
            <a:r>
              <a:rPr lang="en-US" b="1" dirty="0" smtClean="0">
                <a:solidFill>
                  <a:srgbClr val="0073B0"/>
                </a:solidFill>
                <a:latin typeface="Segoe UI Semibold" pitchFamily="34" charset="0"/>
              </a:rPr>
              <a:t>フリーフローは、サードパーティ製の支払いのベンダーからの支払い情報が含まれていません</a:t>
            </a:r>
            <a:endParaRPr lang="en-US" b="1" dirty="0">
              <a:solidFill>
                <a:srgbClr val="0073B0"/>
              </a:solidFill>
              <a:latin typeface="Segoe UI Semibold" pitchFamily="34" charset="0"/>
            </a:endParaRPr>
          </a:p>
          <a:p>
            <a:pPr lvl="2"/>
            <a:endParaRPr lang="en-US" dirty="0" smtClean="0"/>
          </a:p>
        </p:txBody>
      </p:sp>
      <p:sp>
        <p:nvSpPr>
          <p:cNvPr id="7" name="Content Placeholder 2"/>
          <p:cNvSpPr txBox="1">
            <a:spLocks/>
          </p:cNvSpPr>
          <p:nvPr/>
        </p:nvSpPr>
        <p:spPr>
          <a:xfrm>
            <a:off x="376984" y="3531318"/>
            <a:ext cx="5492726" cy="2371435"/>
          </a:xfrm>
          <a:prstGeom prst="rect">
            <a:avLst/>
          </a:prstGeom>
        </p:spPr>
        <p:txBody>
          <a:bodyPr vert="horz" lIns="91440" tIns="45720" rIns="91440" bIns="45720" rtlCol="0">
            <a:noAutofit/>
          </a:bodyPr>
          <a:lstStyle>
            <a:lvl1pPr marL="154513" indent="-154513" algn="l" defTabSz="609585" rtl="0" eaLnBrk="1" latinLnBrk="0" hangingPunct="1">
              <a:spcBef>
                <a:spcPts val="1333"/>
              </a:spcBef>
              <a:spcAft>
                <a:spcPts val="533"/>
              </a:spcAft>
              <a:buFont typeface="Arial"/>
              <a:buChar char="•"/>
              <a:defRPr sz="2133" b="1" i="0" kern="1200" cap="none">
                <a:solidFill>
                  <a:schemeClr val="accent6"/>
                </a:solidFill>
                <a:latin typeface="Segoe UI Semibold" pitchFamily="34" charset="0"/>
                <a:ea typeface="+mn-ea"/>
                <a:cs typeface="Segoe UI Semibold" pitchFamily="34" charset="0"/>
              </a:defRPr>
            </a:lvl1pPr>
            <a:lvl2pPr marL="154513" indent="-154513" algn="l" defTabSz="609585" rtl="0" eaLnBrk="1" latinLnBrk="0" hangingPunct="1">
              <a:spcBef>
                <a:spcPts val="0"/>
              </a:spcBef>
              <a:spcAft>
                <a:spcPts val="400"/>
              </a:spcAft>
              <a:buClr>
                <a:schemeClr val="accent6"/>
              </a:buClr>
              <a:buFont typeface="Arial"/>
              <a:buChar char="•"/>
              <a:defRPr sz="2133" b="0" i="0" kern="1200" baseline="0">
                <a:solidFill>
                  <a:schemeClr val="tx2"/>
                </a:solidFill>
                <a:latin typeface="+mn-lt"/>
                <a:ea typeface="+mn-ea"/>
                <a:cs typeface="Segoe UI Semibold" pitchFamily="34" charset="0"/>
              </a:defRPr>
            </a:lvl2pPr>
            <a:lvl3pPr marL="539737" indent="-158747" algn="l" defTabSz="609585" rtl="0" eaLnBrk="1" latinLnBrk="0" hangingPunct="1">
              <a:spcBef>
                <a:spcPts val="0"/>
              </a:spcBef>
              <a:spcAft>
                <a:spcPts val="400"/>
              </a:spcAft>
              <a:buClr>
                <a:schemeClr val="tx2"/>
              </a:buClr>
              <a:buFont typeface="Arial"/>
              <a:buChar char="•"/>
              <a:defRPr sz="2133" kern="1200" baseline="0">
                <a:solidFill>
                  <a:schemeClr val="tx2"/>
                </a:solidFill>
                <a:latin typeface="+mn-lt"/>
                <a:ea typeface="+mn-ea"/>
                <a:cs typeface="Segoe Light"/>
              </a:defRPr>
            </a:lvl3pPr>
            <a:lvl4pPr marL="912261" indent="-148163" algn="l" defTabSz="609585" rtl="0" eaLnBrk="1" latinLnBrk="0" hangingPunct="1">
              <a:spcBef>
                <a:spcPts val="0"/>
              </a:spcBef>
              <a:spcAft>
                <a:spcPts val="400"/>
              </a:spcAft>
              <a:buClr>
                <a:schemeClr val="tx2"/>
              </a:buClr>
              <a:buFont typeface="Lucida Grande"/>
              <a:buChar char="∘"/>
              <a:defRPr sz="2133" kern="1200" baseline="0">
                <a:solidFill>
                  <a:schemeClr val="tx2"/>
                </a:solidFill>
                <a:latin typeface="+mn-lt"/>
                <a:ea typeface="+mn-ea"/>
                <a:cs typeface="Segoe Light"/>
              </a:defRPr>
            </a:lvl4pPr>
            <a:lvl5pPr marL="1212820" indent="-148163" algn="l" defTabSz="609585" rtl="0" eaLnBrk="1" latinLnBrk="0" hangingPunct="1">
              <a:spcBef>
                <a:spcPts val="0"/>
              </a:spcBef>
              <a:spcAft>
                <a:spcPts val="400"/>
              </a:spcAft>
              <a:buClr>
                <a:schemeClr val="tx2"/>
              </a:buClr>
              <a:buSzPct val="90000"/>
              <a:buFont typeface="Lucida Grande"/>
              <a:buChar char="∙"/>
              <a:defRPr sz="1867" kern="1200" spc="0" baseline="0">
                <a:solidFill>
                  <a:schemeClr val="tx2"/>
                </a:solidFill>
                <a:latin typeface="+mn-lt"/>
                <a:ea typeface="+mn-ea"/>
                <a:cs typeface="Segoe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a:buNone/>
            </a:pPr>
            <a:r>
              <a:rPr lang="en-US" dirty="0" smtClean="0"/>
              <a:t>フリーフローを考慮に進行方向を取ることはありません</a:t>
            </a:r>
            <a:endParaRPr lang="en-US" sz="800" dirty="0" smtClean="0"/>
          </a:p>
          <a:p>
            <a:pPr lvl="2"/>
            <a:endParaRPr lang="en-US" dirty="0" smtClean="0"/>
          </a:p>
          <a:p>
            <a:endParaRPr lang="en-US" dirty="0"/>
          </a:p>
        </p:txBody>
      </p:sp>
      <p:sp>
        <p:nvSpPr>
          <p:cNvPr id="8" name="Content Placeholder 2"/>
          <p:cNvSpPr txBox="1">
            <a:spLocks/>
          </p:cNvSpPr>
          <p:nvPr/>
        </p:nvSpPr>
        <p:spPr>
          <a:xfrm>
            <a:off x="5800436" y="3531317"/>
            <a:ext cx="5492726" cy="2371435"/>
          </a:xfrm>
          <a:prstGeom prst="rect">
            <a:avLst/>
          </a:prstGeom>
        </p:spPr>
        <p:txBody>
          <a:bodyPr vert="horz" lIns="91440" tIns="45720" rIns="91440" bIns="45720" rtlCol="0">
            <a:noAutofit/>
          </a:bodyPr>
          <a:lstStyle>
            <a:lvl1pPr marL="154513" indent="-154513" algn="l" defTabSz="609585" rtl="0" eaLnBrk="1" latinLnBrk="0" hangingPunct="1">
              <a:spcBef>
                <a:spcPts val="1333"/>
              </a:spcBef>
              <a:spcAft>
                <a:spcPts val="533"/>
              </a:spcAft>
              <a:buFont typeface="Arial"/>
              <a:buChar char="•"/>
              <a:defRPr sz="2133" b="1" i="0" kern="1200" cap="none">
                <a:solidFill>
                  <a:schemeClr val="accent6"/>
                </a:solidFill>
                <a:latin typeface="Segoe UI Semibold" pitchFamily="34" charset="0"/>
                <a:ea typeface="+mn-ea"/>
                <a:cs typeface="Segoe UI Semibold" pitchFamily="34" charset="0"/>
              </a:defRPr>
            </a:lvl1pPr>
            <a:lvl2pPr marL="154513" indent="-154513" algn="l" defTabSz="609585" rtl="0" eaLnBrk="1" latinLnBrk="0" hangingPunct="1">
              <a:spcBef>
                <a:spcPts val="0"/>
              </a:spcBef>
              <a:spcAft>
                <a:spcPts val="400"/>
              </a:spcAft>
              <a:buClr>
                <a:schemeClr val="accent6"/>
              </a:buClr>
              <a:buFont typeface="Arial"/>
              <a:buChar char="•"/>
              <a:defRPr sz="2133" b="0" i="0" kern="1200" baseline="0">
                <a:solidFill>
                  <a:schemeClr val="tx2"/>
                </a:solidFill>
                <a:latin typeface="+mn-lt"/>
                <a:ea typeface="+mn-ea"/>
                <a:cs typeface="Segoe UI Semibold" pitchFamily="34" charset="0"/>
              </a:defRPr>
            </a:lvl2pPr>
            <a:lvl3pPr marL="539737" indent="-158747" algn="l" defTabSz="609585" rtl="0" eaLnBrk="1" latinLnBrk="0" hangingPunct="1">
              <a:spcBef>
                <a:spcPts val="0"/>
              </a:spcBef>
              <a:spcAft>
                <a:spcPts val="400"/>
              </a:spcAft>
              <a:buClr>
                <a:schemeClr val="tx2"/>
              </a:buClr>
              <a:buFont typeface="Arial"/>
              <a:buChar char="•"/>
              <a:defRPr sz="2133" kern="1200" baseline="0">
                <a:solidFill>
                  <a:schemeClr val="tx2"/>
                </a:solidFill>
                <a:latin typeface="+mn-lt"/>
                <a:ea typeface="+mn-ea"/>
                <a:cs typeface="Segoe Light"/>
              </a:defRPr>
            </a:lvl3pPr>
            <a:lvl4pPr marL="912261" indent="-148163" algn="l" defTabSz="609585" rtl="0" eaLnBrk="1" latinLnBrk="0" hangingPunct="1">
              <a:spcBef>
                <a:spcPts val="0"/>
              </a:spcBef>
              <a:spcAft>
                <a:spcPts val="400"/>
              </a:spcAft>
              <a:buClr>
                <a:schemeClr val="tx2"/>
              </a:buClr>
              <a:buFont typeface="Lucida Grande"/>
              <a:buChar char="∘"/>
              <a:defRPr sz="2133" kern="1200" baseline="0">
                <a:solidFill>
                  <a:schemeClr val="tx2"/>
                </a:solidFill>
                <a:latin typeface="+mn-lt"/>
                <a:ea typeface="+mn-ea"/>
                <a:cs typeface="Segoe Light"/>
              </a:defRPr>
            </a:lvl4pPr>
            <a:lvl5pPr marL="1212820" indent="-148163" algn="l" defTabSz="609585" rtl="0" eaLnBrk="1" latinLnBrk="0" hangingPunct="1">
              <a:spcBef>
                <a:spcPts val="0"/>
              </a:spcBef>
              <a:spcAft>
                <a:spcPts val="400"/>
              </a:spcAft>
              <a:buClr>
                <a:schemeClr val="tx2"/>
              </a:buClr>
              <a:buSzPct val="90000"/>
              <a:buFont typeface="Lucida Grande"/>
              <a:buChar char="∙"/>
              <a:defRPr sz="1867" kern="1200" spc="0" baseline="0">
                <a:solidFill>
                  <a:schemeClr val="tx2"/>
                </a:solidFill>
                <a:latin typeface="+mn-lt"/>
                <a:ea typeface="+mn-ea"/>
                <a:cs typeface="Segoe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a:buNone/>
            </a:pPr>
            <a:r>
              <a:rPr lang="en-US" dirty="0" smtClean="0"/>
              <a:t>フリーフローが必要です。</a:t>
            </a:r>
          </a:p>
          <a:p>
            <a:pPr marL="0" indent="0">
              <a:buFont typeface="Arial"/>
              <a:buNone/>
            </a:pPr>
            <a:r>
              <a:rPr lang="en-US" dirty="0" smtClean="0"/>
              <a:t>各入口1シャープ</a:t>
            </a:r>
          </a:p>
          <a:p>
            <a:pPr marL="0" indent="0">
              <a:buFont typeface="Arial"/>
              <a:buNone/>
            </a:pPr>
            <a:r>
              <a:rPr lang="en-US" dirty="0" smtClean="0"/>
              <a:t>各出口のための1シャープ</a:t>
            </a:r>
          </a:p>
          <a:p>
            <a:pPr marL="0" indent="0">
              <a:buFont typeface="Arial"/>
              <a:buNone/>
            </a:pPr>
            <a:r>
              <a:rPr lang="en-US" dirty="0" smtClean="0"/>
              <a:t>* 1シャープは、与えられたたくさんのための入口と出口のシャープの両方にすることはできません。</a:t>
            </a:r>
          </a:p>
          <a:p>
            <a:pPr marL="0" indent="0">
              <a:buFont typeface="Arial"/>
              <a:buNone/>
            </a:pPr>
            <a:endParaRPr lang="en-US" sz="800" dirty="0" smtClean="0"/>
          </a:p>
          <a:p>
            <a:pPr lvl="2"/>
            <a:endParaRPr lang="en-US" dirty="0" smtClean="0"/>
          </a:p>
          <a:p>
            <a:endParaRPr lang="en-US" dirty="0"/>
          </a:p>
        </p:txBody>
      </p:sp>
    </p:spTree>
    <p:extLst>
      <p:ext uri="{BB962C8B-B14F-4D97-AF65-F5344CB8AC3E}">
        <p14:creationId xmlns:p14="http://schemas.microsoft.com/office/powerpoint/2010/main" val="149655495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1" end="1"/>
                                            </p:txEl>
                                          </p:spTgt>
                                        </p:tgtEl>
                                        <p:attrNameLst>
                                          <p:attrName/>
                                        </p:attrNameLst>
                                      </p:cBhvr>
                                      <p:to>
                                        <p:strVal val="visible"/>
                                      </p:to>
                                    </p:set>
                                    <p:animEffect transition="in" filter="fade">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2" end="2"/>
                                            </p:txEl>
                                          </p:spTgt>
                                        </p:tgtEl>
                                        <p:attrNameLst>
                                          <p:attrName/>
                                        </p:attrNameLst>
                                      </p:cBhvr>
                                      <p:to>
                                        <p:strVal val="visible"/>
                                      </p:to>
                                    </p:set>
                                    <p:animEffect transition="in" filter="fade">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3" end="3"/>
                                            </p:txEl>
                                          </p:spTgt>
                                        </p:tgtEl>
                                        <p:attrNameLst>
                                          <p:attrName/>
                                        </p:attrNameLst>
                                      </p:cBhvr>
                                      <p:to>
                                        <p:strVal val="visible"/>
                                      </p:to>
                                    </p:set>
                                    <p:animEffect transition="in" filter="fade">
                                      <p:cBhvr>
                                        <p:cTn id="3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a:solidFill>
            <a:schemeClr val="accent1">
              <a:lumMod val="75000"/>
            </a:schemeClr>
          </a:solidFill>
        </p:spPr>
      </p:sp>
      <p:sp>
        <p:nvSpPr>
          <p:cNvPr id="4" name="Rectangle 3"/>
          <p:cNvSpPr/>
          <p:nvPr/>
        </p:nvSpPr>
        <p:spPr>
          <a:xfrm>
            <a:off x="0" y="0"/>
            <a:ext cx="12192000" cy="6858000"/>
          </a:xfrm>
          <a:prstGeom prst="rect">
            <a:avLst/>
          </a:prstGeom>
          <a:solidFill>
            <a:srgbClr val="00A2D8"/>
          </a:solidFill>
          <a:ln w="9525" cap="flat" cmpd="sng" algn="ctr">
            <a:noFill/>
            <a:prstDash val="solid"/>
          </a:ln>
          <a:effectLst/>
        </p:spPr>
        <p:txBody>
          <a:bodyPr lIns="89636" tIns="44817" rIns="89636" bIns="44817" rtlCol="0" anchor="ctr"/>
          <a:lstStyle/>
          <a:p>
            <a:pPr algn="ctr" defTabSz="896334">
              <a:defRPr/>
            </a:pPr>
            <a:endParaRPr lang="en-US" sz="2000" kern="0" dirty="0">
              <a:solidFill>
                <a:sysClr val="window" lastClr="FFFFFF"/>
              </a:solidFill>
              <a:latin typeface="Segoe UI"/>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84009" y="2879517"/>
            <a:ext cx="3223983" cy="1098967"/>
          </a:xfrm>
          <a:prstGeom prst="rect">
            <a:avLst/>
          </a:prstGeom>
        </p:spPr>
      </p:pic>
      <p:sp>
        <p:nvSpPr>
          <p:cNvPr id="12" name="TextBox 11"/>
          <p:cNvSpPr txBox="1"/>
          <p:nvPr/>
        </p:nvSpPr>
        <p:spPr>
          <a:xfrm>
            <a:off x="4661736" y="5973412"/>
            <a:ext cx="5468131" cy="677242"/>
          </a:xfrm>
          <a:prstGeom prst="rect">
            <a:avLst/>
          </a:prstGeom>
          <a:noFill/>
        </p:spPr>
        <p:txBody>
          <a:bodyPr wrap="square" lIns="179271" tIns="143417" rIns="179271" bIns="143417" rtlCol="0">
            <a:spAutoFit/>
          </a:bodyPr>
          <a:lstStyle/>
          <a:p>
            <a:pPr>
              <a:lnSpc>
                <a:spcPct val="90000"/>
              </a:lnSpc>
              <a:spcAft>
                <a:spcPts val="588"/>
              </a:spcAft>
            </a:pPr>
            <a:r>
              <a:rPr lang="en-US" sz="933" dirty="0">
                <a:solidFill>
                  <a:srgbClr val="FFFFFF"/>
                </a:solidFill>
                <a:latin typeface="+mj-lt"/>
              </a:rPr>
              <a:t>©2015ゼネテック株式会社すべての権利を保有。ゼネテック、セキュリティセンター、ゼネテックロゴとゼネテックメビウスは、商標またはゼネテックIncorporatedの登録商標のいずれかです。本明細書中で使用されるその他のロゴは、それぞれの所有者の財産です。</a:t>
            </a:r>
          </a:p>
        </p:txBody>
      </p:sp>
      <p:sp>
        <p:nvSpPr>
          <p:cNvPr id="13" name="TextBox 12"/>
          <p:cNvSpPr txBox="1"/>
          <p:nvPr/>
        </p:nvSpPr>
        <p:spPr>
          <a:xfrm>
            <a:off x="4661737" y="4831071"/>
            <a:ext cx="5019924" cy="1554853"/>
          </a:xfrm>
          <a:prstGeom prst="rect">
            <a:avLst/>
          </a:prstGeom>
          <a:noFill/>
        </p:spPr>
        <p:txBody>
          <a:bodyPr wrap="square" lIns="179271" tIns="143417" rIns="179271" bIns="143417" rtlCol="0">
            <a:spAutoFit/>
          </a:bodyPr>
          <a:lstStyle/>
          <a:p>
            <a:pPr>
              <a:lnSpc>
                <a:spcPct val="90000"/>
              </a:lnSpc>
              <a:spcAft>
                <a:spcPts val="588"/>
              </a:spcAft>
            </a:pPr>
            <a:r>
              <a:rPr lang="en-US" sz="1867" dirty="0">
                <a:solidFill>
                  <a:srgbClr val="FFFFFF"/>
                </a:solidFill>
                <a:latin typeface="+mj-lt"/>
              </a:rPr>
              <a:t>genetec.com</a:t>
            </a:r>
          </a:p>
          <a:p>
            <a:pPr>
              <a:lnSpc>
                <a:spcPct val="90000"/>
              </a:lnSpc>
              <a:spcAft>
                <a:spcPts val="588"/>
              </a:spcAft>
            </a:pPr>
            <a:r>
              <a:rPr lang="en-US" sz="1867" dirty="0">
                <a:solidFill>
                  <a:srgbClr val="FFFFFF"/>
                </a:solidFill>
                <a:latin typeface="+mj-lt"/>
              </a:rPr>
              <a:t>@</a:t>
            </a:r>
            <a:r>
              <a:rPr lang="en-US" sz="1867" dirty="0" err="1" smtClean="0">
                <a:solidFill>
                  <a:srgbClr val="FFFFFF"/>
                </a:solidFill>
                <a:latin typeface="+mj-lt"/>
              </a:rPr>
              <a:t>ゼネテック</a:t>
            </a:r>
            <a:endParaRPr lang="en-US" sz="1867" dirty="0" smtClean="0">
              <a:solidFill>
                <a:srgbClr val="FFFFFF"/>
              </a:solidFill>
              <a:latin typeface="+mj-lt"/>
            </a:endParaRPr>
          </a:p>
          <a:p>
            <a:pPr>
              <a:lnSpc>
                <a:spcPct val="90000"/>
              </a:lnSpc>
              <a:spcAft>
                <a:spcPts val="588"/>
              </a:spcAft>
            </a:pPr>
            <a:r>
              <a:rPr lang="en-US" sz="1867" dirty="0" smtClean="0">
                <a:solidFill>
                  <a:srgbClr val="FFFFFF"/>
                </a:solidFill>
                <a:latin typeface="+mj-lt"/>
              </a:rPr>
              <a:t>cpitman@genetec.com</a:t>
            </a:r>
            <a:endParaRPr lang="en-US" sz="1867" dirty="0">
              <a:solidFill>
                <a:srgbClr val="FFFFFF"/>
              </a:solidFill>
              <a:latin typeface="+mj-lt"/>
            </a:endParaRPr>
          </a:p>
          <a:p>
            <a:pPr>
              <a:lnSpc>
                <a:spcPct val="90000"/>
              </a:lnSpc>
              <a:spcAft>
                <a:spcPts val="588"/>
              </a:spcAft>
            </a:pPr>
            <a:endParaRPr lang="en-US" sz="1867" dirty="0">
              <a:solidFill>
                <a:srgbClr val="FFFFFF"/>
              </a:solidFill>
              <a:latin typeface="+mj-lt"/>
            </a:endParaRPr>
          </a:p>
        </p:txBody>
      </p:sp>
    </p:spTree>
    <p:extLst>
      <p:ext uri="{BB962C8B-B14F-4D97-AF65-F5344CB8AC3E}">
        <p14:creationId xmlns:p14="http://schemas.microsoft.com/office/powerpoint/2010/main" val="20580794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
                                        </p:attrNameLst>
                                      </p:cBhvr>
                                      <p:to>
                                        <p:strVal val="visible"/>
                                      </p:to>
                                    </p:set>
                                    <p:animEffect transition="in" filter="fade">
                                      <p:cBhvr>
                                        <p:cTn id="7" dur="7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
                                        </p:attrNameLst>
                                      </p:cBhvr>
                                      <p:to>
                                        <p:strVal val="visible"/>
                                      </p:to>
                                    </p:set>
                                    <p:animEffect transition="in" filter="fade">
                                      <p:cBhvr>
                                        <p:cTn id="10" dur="1000"/>
                                        <p:tgtEl>
                                          <p:spTgt spid="5"/>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70632" y="245588"/>
            <a:ext cx="11122960" cy="1058333"/>
          </a:xfrm>
          <a:solidFill>
            <a:schemeClr val="bg1"/>
          </a:solidFill>
        </p:spPr>
        <p:txBody>
          <a:bodyPr/>
          <a:lstStyle/>
          <a:p>
            <a:r>
              <a:rPr lang="en-US" dirty="0" smtClean="0">
                <a:latin typeface="Segoe UI Light" panose="020B0502040204020203" pitchFamily="34" charset="0"/>
              </a:rPr>
              <a:t>今日のためのアジェンダ</a:t>
            </a:r>
            <a:endParaRPr lang="en-US" dirty="0">
              <a:solidFill>
                <a:srgbClr val="7030A0"/>
              </a:solidFill>
              <a:latin typeface="Segoe UI Light" panose="020B0502040204020203" pitchFamily="34" charset="0"/>
            </a:endParaRPr>
          </a:p>
        </p:txBody>
      </p:sp>
      <p:sp>
        <p:nvSpPr>
          <p:cNvPr id="8" name="Content Placeholder 7"/>
          <p:cNvSpPr>
            <a:spLocks noGrp="1"/>
          </p:cNvSpPr>
          <p:nvPr>
            <p:ph idx="1"/>
          </p:nvPr>
        </p:nvSpPr>
        <p:spPr>
          <a:xfrm>
            <a:off x="609600" y="1303921"/>
            <a:ext cx="8697744" cy="4267200"/>
          </a:xfrm>
        </p:spPr>
        <p:txBody>
          <a:bodyPr/>
          <a:lstStyle/>
          <a:p>
            <a:endParaRPr lang="en-US" sz="2400" b="0" dirty="0">
              <a:latin typeface="Segoe UI Light" panose="020B0502040204020203" pitchFamily="34" charset="0"/>
            </a:endParaRPr>
          </a:p>
          <a:p>
            <a:r>
              <a:rPr lang="en-US" sz="2400" b="0" dirty="0" smtClean="0">
                <a:latin typeface="Segoe UI Light" panose="020B0502040204020203" pitchFamily="34" charset="0"/>
              </a:rPr>
              <a:t>路外駐車場の概要</a:t>
            </a:r>
          </a:p>
          <a:p>
            <a:r>
              <a:rPr lang="en-US" sz="2400" b="0" dirty="0" smtClean="0">
                <a:latin typeface="Segoe UI Light" panose="020B0502040204020203" pitchFamily="34" charset="0"/>
              </a:rPr>
              <a:t>AutoVu™ペイ・バイ・プレート同期</a:t>
            </a:r>
            <a:endParaRPr lang="en-US" sz="2400" b="0" dirty="0">
              <a:latin typeface="Segoe UI Light" panose="020B0502040204020203" pitchFamily="34" charset="0"/>
            </a:endParaRPr>
          </a:p>
          <a:p>
            <a:r>
              <a:rPr lang="en-US" sz="2400" b="0" dirty="0" smtClean="0">
                <a:latin typeface="Segoe UI Light" panose="020B0502040204020203" pitchFamily="34" charset="0"/>
              </a:rPr>
              <a:t>フリーフローの概要</a:t>
            </a:r>
            <a:endParaRPr lang="en-US" sz="2400" b="0" dirty="0">
              <a:latin typeface="Segoe UI Light" panose="020B0502040204020203" pitchFamily="34" charset="0"/>
            </a:endParaRPr>
          </a:p>
          <a:p>
            <a:r>
              <a:rPr lang="en-US" sz="2400" b="0" dirty="0" smtClean="0">
                <a:latin typeface="Segoe UI Light" panose="020B0502040204020203" pitchFamily="34" charset="0"/>
              </a:rPr>
              <a:t>フリーフロータスク</a:t>
            </a:r>
            <a:endParaRPr lang="en-US" sz="2400" b="0" dirty="0">
              <a:latin typeface="Segoe UI Light" panose="020B0502040204020203" pitchFamily="34" charset="0"/>
            </a:endParaRPr>
          </a:p>
          <a:p>
            <a:r>
              <a:rPr lang="en-US" sz="2400" b="0" dirty="0" smtClean="0">
                <a:latin typeface="Segoe UI Light" panose="020B0502040204020203" pitchFamily="34" charset="0"/>
              </a:rPr>
              <a:t>利点 </a:t>
            </a:r>
            <a:endParaRPr lang="en-US" sz="2400" b="0" dirty="0">
              <a:latin typeface="Segoe UI Light" panose="020B0502040204020203" pitchFamily="34" charset="0"/>
            </a:endParaRPr>
          </a:p>
          <a:p>
            <a:pPr marL="0" indent="0">
              <a:buNone/>
            </a:pPr>
            <a:endParaRPr lang="en-US" sz="2400" b="0" dirty="0">
              <a:latin typeface="Segoe UI Light" panose="020B0502040204020203" pitchFamily="34" charset="0"/>
            </a:endParaRPr>
          </a:p>
          <a:p>
            <a:endParaRPr lang="en-US" sz="2400" b="0" dirty="0">
              <a:latin typeface="Segoe UI Light" panose="020B0502040204020203" pitchFamily="34" charset="0"/>
            </a:endParaRPr>
          </a:p>
        </p:txBody>
      </p:sp>
      <p:sp>
        <p:nvSpPr>
          <p:cNvPr id="4" name="Footer Placeholder 3"/>
          <p:cNvSpPr>
            <a:spLocks noGrp="1"/>
          </p:cNvSpPr>
          <p:nvPr>
            <p:ph type="ftr" sz="quarter" idx="11"/>
          </p:nvPr>
        </p:nvSpPr>
        <p:spPr/>
        <p:txBody>
          <a:bodyPr/>
          <a:lstStyle/>
          <a:p>
            <a:r>
              <a:rPr lang="fr-FR" dirty="0" smtClean="0"/>
              <a:t>│COMPANY CONFIDENTIAL  </a:t>
            </a:r>
            <a:endParaRPr lang="en-CA" dirty="0"/>
          </a:p>
        </p:txBody>
      </p:sp>
      <p:sp>
        <p:nvSpPr>
          <p:cNvPr id="10" name="Slide Number Placeholder 4"/>
          <p:cNvSpPr>
            <a:spLocks noGrp="1"/>
          </p:cNvSpPr>
          <p:nvPr>
            <p:ph type="sldNum" sz="quarter" idx="12"/>
          </p:nvPr>
        </p:nvSpPr>
        <p:spPr>
          <a:xfrm>
            <a:off x="470633" y="6265159"/>
            <a:ext cx="584633" cy="365125"/>
          </a:xfrm>
        </p:spPr>
        <p:txBody>
          <a:bodyPr/>
          <a:lstStyle/>
          <a:p>
            <a:r>
              <a:rPr lang="en-CA" dirty="0"/>
              <a:t>2</a:t>
            </a:r>
            <a:endParaRPr lang="en-CA" noProof="0" dirty="0"/>
          </a:p>
        </p:txBody>
      </p:sp>
      <p:sp>
        <p:nvSpPr>
          <p:cNvPr id="11" name="Rectangle 1"/>
          <p:cNvSpPr/>
          <p:nvPr/>
        </p:nvSpPr>
        <p:spPr>
          <a:xfrm>
            <a:off x="751294" y="381001"/>
            <a:ext cx="607943" cy="791343"/>
          </a:xfrm>
          <a:custGeom>
            <a:avLst/>
            <a:gdLst>
              <a:gd name="connsiteX0" fmla="*/ 0 w 1143000"/>
              <a:gd name="connsiteY0" fmla="*/ 0 h 1600200"/>
              <a:gd name="connsiteX1" fmla="*/ 1143000 w 1143000"/>
              <a:gd name="connsiteY1" fmla="*/ 0 h 1600200"/>
              <a:gd name="connsiteX2" fmla="*/ 1143000 w 1143000"/>
              <a:gd name="connsiteY2" fmla="*/ 1600200 h 1600200"/>
              <a:gd name="connsiteX3" fmla="*/ 0 w 1143000"/>
              <a:gd name="connsiteY3" fmla="*/ 1600200 h 1600200"/>
              <a:gd name="connsiteX4" fmla="*/ 0 w 1143000"/>
              <a:gd name="connsiteY4" fmla="*/ 0 h 1600200"/>
              <a:gd name="connsiteX0" fmla="*/ 19933 w 1143000"/>
              <a:gd name="connsiteY0" fmla="*/ 386191 h 1600200"/>
              <a:gd name="connsiteX1" fmla="*/ 1143000 w 1143000"/>
              <a:gd name="connsiteY1" fmla="*/ 0 h 1600200"/>
              <a:gd name="connsiteX2" fmla="*/ 1143000 w 1143000"/>
              <a:gd name="connsiteY2" fmla="*/ 1600200 h 1600200"/>
              <a:gd name="connsiteX3" fmla="*/ 0 w 1143000"/>
              <a:gd name="connsiteY3" fmla="*/ 1600200 h 1600200"/>
              <a:gd name="connsiteX4" fmla="*/ 19933 w 1143000"/>
              <a:gd name="connsiteY4" fmla="*/ 386191 h 1600200"/>
              <a:gd name="connsiteX0" fmla="*/ 19933 w 1143000"/>
              <a:gd name="connsiteY0" fmla="*/ 346326 h 1560335"/>
              <a:gd name="connsiteX1" fmla="*/ 470280 w 1143000"/>
              <a:gd name="connsiteY1" fmla="*/ 0 h 1560335"/>
              <a:gd name="connsiteX2" fmla="*/ 1143000 w 1143000"/>
              <a:gd name="connsiteY2" fmla="*/ 1560335 h 1560335"/>
              <a:gd name="connsiteX3" fmla="*/ 0 w 1143000"/>
              <a:gd name="connsiteY3" fmla="*/ 1560335 h 1560335"/>
              <a:gd name="connsiteX4" fmla="*/ 19933 w 1143000"/>
              <a:gd name="connsiteY4" fmla="*/ 346326 h 1560335"/>
              <a:gd name="connsiteX0" fmla="*/ 19933 w 1143000"/>
              <a:gd name="connsiteY0" fmla="*/ 346326 h 1560335"/>
              <a:gd name="connsiteX1" fmla="*/ 470280 w 1143000"/>
              <a:gd name="connsiteY1" fmla="*/ 0 h 1560335"/>
              <a:gd name="connsiteX2" fmla="*/ 635969 w 1143000"/>
              <a:gd name="connsiteY2" fmla="*/ 383699 h 1560335"/>
              <a:gd name="connsiteX3" fmla="*/ 1143000 w 1143000"/>
              <a:gd name="connsiteY3" fmla="*/ 1560335 h 1560335"/>
              <a:gd name="connsiteX4" fmla="*/ 0 w 1143000"/>
              <a:gd name="connsiteY4" fmla="*/ 1560335 h 1560335"/>
              <a:gd name="connsiteX5" fmla="*/ 19933 w 1143000"/>
              <a:gd name="connsiteY5" fmla="*/ 346326 h 1560335"/>
              <a:gd name="connsiteX0" fmla="*/ 19933 w 1143000"/>
              <a:gd name="connsiteY0" fmla="*/ 351309 h 1565318"/>
              <a:gd name="connsiteX1" fmla="*/ 470280 w 1143000"/>
              <a:gd name="connsiteY1" fmla="*/ 4983 h 1565318"/>
              <a:gd name="connsiteX2" fmla="*/ 760546 w 1143000"/>
              <a:gd name="connsiteY2" fmla="*/ 0 h 1565318"/>
              <a:gd name="connsiteX3" fmla="*/ 1143000 w 1143000"/>
              <a:gd name="connsiteY3" fmla="*/ 1565318 h 1565318"/>
              <a:gd name="connsiteX4" fmla="*/ 0 w 1143000"/>
              <a:gd name="connsiteY4" fmla="*/ 1565318 h 1565318"/>
              <a:gd name="connsiteX5" fmla="*/ 19933 w 1143000"/>
              <a:gd name="connsiteY5" fmla="*/ 351309 h 1565318"/>
              <a:gd name="connsiteX0" fmla="*/ 19933 w 1143000"/>
              <a:gd name="connsiteY0" fmla="*/ 351309 h 1565318"/>
              <a:gd name="connsiteX1" fmla="*/ 470280 w 1143000"/>
              <a:gd name="connsiteY1" fmla="*/ 4983 h 1565318"/>
              <a:gd name="connsiteX2" fmla="*/ 760546 w 1143000"/>
              <a:gd name="connsiteY2" fmla="*/ 0 h 1565318"/>
              <a:gd name="connsiteX3" fmla="*/ 1143000 w 1143000"/>
              <a:gd name="connsiteY3" fmla="*/ 1565318 h 1565318"/>
              <a:gd name="connsiteX4" fmla="*/ 0 w 1143000"/>
              <a:gd name="connsiteY4" fmla="*/ 1565318 h 1565318"/>
              <a:gd name="connsiteX5" fmla="*/ 19933 w 1143000"/>
              <a:gd name="connsiteY5" fmla="*/ 351309 h 1565318"/>
              <a:gd name="connsiteX0" fmla="*/ 19933 w 1143000"/>
              <a:gd name="connsiteY0" fmla="*/ 351309 h 1565318"/>
              <a:gd name="connsiteX1" fmla="*/ 470280 w 1143000"/>
              <a:gd name="connsiteY1" fmla="*/ 4983 h 1565318"/>
              <a:gd name="connsiteX2" fmla="*/ 760546 w 1143000"/>
              <a:gd name="connsiteY2" fmla="*/ 0 h 1565318"/>
              <a:gd name="connsiteX3" fmla="*/ 1143000 w 1143000"/>
              <a:gd name="connsiteY3" fmla="*/ 1565318 h 1565318"/>
              <a:gd name="connsiteX4" fmla="*/ 0 w 1143000"/>
              <a:gd name="connsiteY4" fmla="*/ 1565318 h 1565318"/>
              <a:gd name="connsiteX5" fmla="*/ 19933 w 1143000"/>
              <a:gd name="connsiteY5" fmla="*/ 351309 h 1565318"/>
              <a:gd name="connsiteX0" fmla="*/ 19933 w 1143000"/>
              <a:gd name="connsiteY0" fmla="*/ 351309 h 1565318"/>
              <a:gd name="connsiteX1" fmla="*/ 470280 w 1143000"/>
              <a:gd name="connsiteY1" fmla="*/ 4983 h 1565318"/>
              <a:gd name="connsiteX2" fmla="*/ 760546 w 1143000"/>
              <a:gd name="connsiteY2" fmla="*/ 0 h 1565318"/>
              <a:gd name="connsiteX3" fmla="*/ 1143000 w 1143000"/>
              <a:gd name="connsiteY3" fmla="*/ 1565318 h 1565318"/>
              <a:gd name="connsiteX4" fmla="*/ 0 w 1143000"/>
              <a:gd name="connsiteY4" fmla="*/ 1565318 h 1565318"/>
              <a:gd name="connsiteX5" fmla="*/ 10589 w 1143000"/>
              <a:gd name="connsiteY5" fmla="*/ 767398 h 1565318"/>
              <a:gd name="connsiteX6" fmla="*/ 19933 w 1143000"/>
              <a:gd name="connsiteY6" fmla="*/ 351309 h 1565318"/>
              <a:gd name="connsiteX0" fmla="*/ 19933 w 1143000"/>
              <a:gd name="connsiteY0" fmla="*/ 351309 h 1565318"/>
              <a:gd name="connsiteX1" fmla="*/ 470280 w 1143000"/>
              <a:gd name="connsiteY1" fmla="*/ 4983 h 1565318"/>
              <a:gd name="connsiteX2" fmla="*/ 760546 w 1143000"/>
              <a:gd name="connsiteY2" fmla="*/ 0 h 1565318"/>
              <a:gd name="connsiteX3" fmla="*/ 1143000 w 1143000"/>
              <a:gd name="connsiteY3" fmla="*/ 1565318 h 1565318"/>
              <a:gd name="connsiteX4" fmla="*/ 0 w 1143000"/>
              <a:gd name="connsiteY4" fmla="*/ 1565318 h 1565318"/>
              <a:gd name="connsiteX5" fmla="*/ 18064 w 1143000"/>
              <a:gd name="connsiteY5" fmla="*/ 652787 h 1565318"/>
              <a:gd name="connsiteX6" fmla="*/ 19933 w 1143000"/>
              <a:gd name="connsiteY6" fmla="*/ 351309 h 1565318"/>
              <a:gd name="connsiteX0" fmla="*/ 19933 w 1143000"/>
              <a:gd name="connsiteY0" fmla="*/ 351309 h 1565318"/>
              <a:gd name="connsiteX1" fmla="*/ 470280 w 1143000"/>
              <a:gd name="connsiteY1" fmla="*/ 4983 h 1565318"/>
              <a:gd name="connsiteX2" fmla="*/ 760546 w 1143000"/>
              <a:gd name="connsiteY2" fmla="*/ 0 h 1565318"/>
              <a:gd name="connsiteX3" fmla="*/ 1143000 w 1143000"/>
              <a:gd name="connsiteY3" fmla="*/ 1565318 h 1565318"/>
              <a:gd name="connsiteX4" fmla="*/ 0 w 1143000"/>
              <a:gd name="connsiteY4" fmla="*/ 1565318 h 1565318"/>
              <a:gd name="connsiteX5" fmla="*/ 13081 w 1143000"/>
              <a:gd name="connsiteY5" fmla="*/ 747466 h 1565318"/>
              <a:gd name="connsiteX6" fmla="*/ 18064 w 1143000"/>
              <a:gd name="connsiteY6" fmla="*/ 652787 h 1565318"/>
              <a:gd name="connsiteX7" fmla="*/ 19933 w 1143000"/>
              <a:gd name="connsiteY7" fmla="*/ 351309 h 1565318"/>
              <a:gd name="connsiteX0" fmla="*/ 19933 w 1143000"/>
              <a:gd name="connsiteY0" fmla="*/ 351309 h 1565318"/>
              <a:gd name="connsiteX1" fmla="*/ 470280 w 1143000"/>
              <a:gd name="connsiteY1" fmla="*/ 4983 h 1565318"/>
              <a:gd name="connsiteX2" fmla="*/ 760546 w 1143000"/>
              <a:gd name="connsiteY2" fmla="*/ 0 h 1565318"/>
              <a:gd name="connsiteX3" fmla="*/ 1143000 w 1143000"/>
              <a:gd name="connsiteY3" fmla="*/ 1565318 h 1565318"/>
              <a:gd name="connsiteX4" fmla="*/ 0 w 1143000"/>
              <a:gd name="connsiteY4" fmla="*/ 1565318 h 1565318"/>
              <a:gd name="connsiteX5" fmla="*/ 401763 w 1143000"/>
              <a:gd name="connsiteY5" fmla="*/ 453463 h 1565318"/>
              <a:gd name="connsiteX6" fmla="*/ 18064 w 1143000"/>
              <a:gd name="connsiteY6" fmla="*/ 652787 h 1565318"/>
              <a:gd name="connsiteX7" fmla="*/ 19933 w 1143000"/>
              <a:gd name="connsiteY7" fmla="*/ 351309 h 1565318"/>
              <a:gd name="connsiteX0" fmla="*/ 1869 w 1124936"/>
              <a:gd name="connsiteY0" fmla="*/ 351309 h 1565318"/>
              <a:gd name="connsiteX1" fmla="*/ 452216 w 1124936"/>
              <a:gd name="connsiteY1" fmla="*/ 4983 h 1565318"/>
              <a:gd name="connsiteX2" fmla="*/ 742482 w 1124936"/>
              <a:gd name="connsiteY2" fmla="*/ 0 h 1565318"/>
              <a:gd name="connsiteX3" fmla="*/ 1124936 w 1124936"/>
              <a:gd name="connsiteY3" fmla="*/ 1565318 h 1565318"/>
              <a:gd name="connsiteX4" fmla="*/ 385567 w 1124936"/>
              <a:gd name="connsiteY4" fmla="*/ 1311179 h 1565318"/>
              <a:gd name="connsiteX5" fmla="*/ 383699 w 1124936"/>
              <a:gd name="connsiteY5" fmla="*/ 453463 h 1565318"/>
              <a:gd name="connsiteX6" fmla="*/ 0 w 1124936"/>
              <a:gd name="connsiteY6" fmla="*/ 652787 h 1565318"/>
              <a:gd name="connsiteX7" fmla="*/ 1869 w 1124936"/>
              <a:gd name="connsiteY7" fmla="*/ 351309 h 1565318"/>
              <a:gd name="connsiteX0" fmla="*/ 1869 w 753695"/>
              <a:gd name="connsiteY0" fmla="*/ 351309 h 1311180"/>
              <a:gd name="connsiteX1" fmla="*/ 452216 w 753695"/>
              <a:gd name="connsiteY1" fmla="*/ 4983 h 1311180"/>
              <a:gd name="connsiteX2" fmla="*/ 742482 w 753695"/>
              <a:gd name="connsiteY2" fmla="*/ 0 h 1311180"/>
              <a:gd name="connsiteX3" fmla="*/ 753695 w 753695"/>
              <a:gd name="connsiteY3" fmla="*/ 1311180 h 1311180"/>
              <a:gd name="connsiteX4" fmla="*/ 385567 w 753695"/>
              <a:gd name="connsiteY4" fmla="*/ 1311179 h 1311180"/>
              <a:gd name="connsiteX5" fmla="*/ 383699 w 753695"/>
              <a:gd name="connsiteY5" fmla="*/ 453463 h 1311180"/>
              <a:gd name="connsiteX6" fmla="*/ 0 w 753695"/>
              <a:gd name="connsiteY6" fmla="*/ 652787 h 1311180"/>
              <a:gd name="connsiteX7" fmla="*/ 1869 w 753695"/>
              <a:gd name="connsiteY7" fmla="*/ 351309 h 1311180"/>
              <a:gd name="connsiteX0" fmla="*/ 1869 w 753695"/>
              <a:gd name="connsiteY0" fmla="*/ 351309 h 1311180"/>
              <a:gd name="connsiteX1" fmla="*/ 452216 w 753695"/>
              <a:gd name="connsiteY1" fmla="*/ 4983 h 1311180"/>
              <a:gd name="connsiteX2" fmla="*/ 742482 w 753695"/>
              <a:gd name="connsiteY2" fmla="*/ 0 h 1311180"/>
              <a:gd name="connsiteX3" fmla="*/ 753695 w 753695"/>
              <a:gd name="connsiteY3" fmla="*/ 1311180 h 1311180"/>
              <a:gd name="connsiteX4" fmla="*/ 385567 w 753695"/>
              <a:gd name="connsiteY4" fmla="*/ 1311179 h 1311180"/>
              <a:gd name="connsiteX5" fmla="*/ 383699 w 753695"/>
              <a:gd name="connsiteY5" fmla="*/ 453463 h 1311180"/>
              <a:gd name="connsiteX6" fmla="*/ 0 w 753695"/>
              <a:gd name="connsiteY6" fmla="*/ 652787 h 1311180"/>
              <a:gd name="connsiteX7" fmla="*/ 1869 w 753695"/>
              <a:gd name="connsiteY7" fmla="*/ 351309 h 1311180"/>
              <a:gd name="connsiteX0" fmla="*/ 1869 w 753695"/>
              <a:gd name="connsiteY0" fmla="*/ 351309 h 1311180"/>
              <a:gd name="connsiteX1" fmla="*/ 452216 w 753695"/>
              <a:gd name="connsiteY1" fmla="*/ 4983 h 1311180"/>
              <a:gd name="connsiteX2" fmla="*/ 742482 w 753695"/>
              <a:gd name="connsiteY2" fmla="*/ 0 h 1311180"/>
              <a:gd name="connsiteX3" fmla="*/ 753695 w 753695"/>
              <a:gd name="connsiteY3" fmla="*/ 1311180 h 1311180"/>
              <a:gd name="connsiteX4" fmla="*/ 385567 w 753695"/>
              <a:gd name="connsiteY4" fmla="*/ 1311179 h 1311180"/>
              <a:gd name="connsiteX5" fmla="*/ 383699 w 753695"/>
              <a:gd name="connsiteY5" fmla="*/ 453463 h 1311180"/>
              <a:gd name="connsiteX6" fmla="*/ 0 w 753695"/>
              <a:gd name="connsiteY6" fmla="*/ 652787 h 1311180"/>
              <a:gd name="connsiteX7" fmla="*/ 1869 w 753695"/>
              <a:gd name="connsiteY7" fmla="*/ 351309 h 1311180"/>
              <a:gd name="connsiteX0" fmla="*/ 1869 w 753695"/>
              <a:gd name="connsiteY0" fmla="*/ 351309 h 1311180"/>
              <a:gd name="connsiteX1" fmla="*/ 452216 w 753695"/>
              <a:gd name="connsiteY1" fmla="*/ 4983 h 1311180"/>
              <a:gd name="connsiteX2" fmla="*/ 742482 w 753695"/>
              <a:gd name="connsiteY2" fmla="*/ 0 h 1311180"/>
              <a:gd name="connsiteX3" fmla="*/ 753695 w 753695"/>
              <a:gd name="connsiteY3" fmla="*/ 1311180 h 1311180"/>
              <a:gd name="connsiteX4" fmla="*/ 385567 w 753695"/>
              <a:gd name="connsiteY4" fmla="*/ 1311179 h 1311180"/>
              <a:gd name="connsiteX5" fmla="*/ 383699 w 753695"/>
              <a:gd name="connsiteY5" fmla="*/ 453463 h 1311180"/>
              <a:gd name="connsiteX6" fmla="*/ 0 w 753695"/>
              <a:gd name="connsiteY6" fmla="*/ 652787 h 1311180"/>
              <a:gd name="connsiteX7" fmla="*/ 1869 w 753695"/>
              <a:gd name="connsiteY7" fmla="*/ 351309 h 1311180"/>
              <a:gd name="connsiteX0" fmla="*/ 1869 w 753695"/>
              <a:gd name="connsiteY0" fmla="*/ 351309 h 1311180"/>
              <a:gd name="connsiteX1" fmla="*/ 452216 w 753695"/>
              <a:gd name="connsiteY1" fmla="*/ 4983 h 1311180"/>
              <a:gd name="connsiteX2" fmla="*/ 742482 w 753695"/>
              <a:gd name="connsiteY2" fmla="*/ 0 h 1311180"/>
              <a:gd name="connsiteX3" fmla="*/ 753695 w 753695"/>
              <a:gd name="connsiteY3" fmla="*/ 1311180 h 1311180"/>
              <a:gd name="connsiteX4" fmla="*/ 385567 w 753695"/>
              <a:gd name="connsiteY4" fmla="*/ 1311179 h 1311180"/>
              <a:gd name="connsiteX5" fmla="*/ 383699 w 753695"/>
              <a:gd name="connsiteY5" fmla="*/ 453463 h 1311180"/>
              <a:gd name="connsiteX6" fmla="*/ 0 w 753695"/>
              <a:gd name="connsiteY6" fmla="*/ 652787 h 1311180"/>
              <a:gd name="connsiteX7" fmla="*/ 1869 w 753695"/>
              <a:gd name="connsiteY7" fmla="*/ 351309 h 1311180"/>
              <a:gd name="connsiteX0" fmla="*/ 1869 w 753695"/>
              <a:gd name="connsiteY0" fmla="*/ 351309 h 1327626"/>
              <a:gd name="connsiteX1" fmla="*/ 452216 w 753695"/>
              <a:gd name="connsiteY1" fmla="*/ 4983 h 1327626"/>
              <a:gd name="connsiteX2" fmla="*/ 742482 w 753695"/>
              <a:gd name="connsiteY2" fmla="*/ 0 h 1327626"/>
              <a:gd name="connsiteX3" fmla="*/ 753695 w 753695"/>
              <a:gd name="connsiteY3" fmla="*/ 1327626 h 1327626"/>
              <a:gd name="connsiteX4" fmla="*/ 385567 w 753695"/>
              <a:gd name="connsiteY4" fmla="*/ 1311179 h 1327626"/>
              <a:gd name="connsiteX5" fmla="*/ 383699 w 753695"/>
              <a:gd name="connsiteY5" fmla="*/ 453463 h 1327626"/>
              <a:gd name="connsiteX6" fmla="*/ 0 w 753695"/>
              <a:gd name="connsiteY6" fmla="*/ 652787 h 1327626"/>
              <a:gd name="connsiteX7" fmla="*/ 1869 w 753695"/>
              <a:gd name="connsiteY7" fmla="*/ 351309 h 1327626"/>
              <a:gd name="connsiteX0" fmla="*/ 1869 w 753695"/>
              <a:gd name="connsiteY0" fmla="*/ 351309 h 1327626"/>
              <a:gd name="connsiteX1" fmla="*/ 452216 w 753695"/>
              <a:gd name="connsiteY1" fmla="*/ 4983 h 1327626"/>
              <a:gd name="connsiteX2" fmla="*/ 742482 w 753695"/>
              <a:gd name="connsiteY2" fmla="*/ 0 h 1327626"/>
              <a:gd name="connsiteX3" fmla="*/ 753695 w 753695"/>
              <a:gd name="connsiteY3" fmla="*/ 1327626 h 1327626"/>
              <a:gd name="connsiteX4" fmla="*/ 388856 w 753695"/>
              <a:gd name="connsiteY4" fmla="*/ 1324335 h 1327626"/>
              <a:gd name="connsiteX5" fmla="*/ 383699 w 753695"/>
              <a:gd name="connsiteY5" fmla="*/ 453463 h 1327626"/>
              <a:gd name="connsiteX6" fmla="*/ 0 w 753695"/>
              <a:gd name="connsiteY6" fmla="*/ 652787 h 1327626"/>
              <a:gd name="connsiteX7" fmla="*/ 1869 w 753695"/>
              <a:gd name="connsiteY7" fmla="*/ 351309 h 1327626"/>
              <a:gd name="connsiteX0" fmla="*/ 1869 w 756764"/>
              <a:gd name="connsiteY0" fmla="*/ 351309 h 1324335"/>
              <a:gd name="connsiteX1" fmla="*/ 452216 w 756764"/>
              <a:gd name="connsiteY1" fmla="*/ 4983 h 1324335"/>
              <a:gd name="connsiteX2" fmla="*/ 742482 w 756764"/>
              <a:gd name="connsiteY2" fmla="*/ 0 h 1324335"/>
              <a:gd name="connsiteX3" fmla="*/ 756764 w 756764"/>
              <a:gd name="connsiteY3" fmla="*/ 1318420 h 1324335"/>
              <a:gd name="connsiteX4" fmla="*/ 388856 w 756764"/>
              <a:gd name="connsiteY4" fmla="*/ 1324335 h 1324335"/>
              <a:gd name="connsiteX5" fmla="*/ 383699 w 756764"/>
              <a:gd name="connsiteY5" fmla="*/ 453463 h 1324335"/>
              <a:gd name="connsiteX6" fmla="*/ 0 w 756764"/>
              <a:gd name="connsiteY6" fmla="*/ 652787 h 1324335"/>
              <a:gd name="connsiteX7" fmla="*/ 1869 w 756764"/>
              <a:gd name="connsiteY7" fmla="*/ 351309 h 1324335"/>
              <a:gd name="connsiteX0" fmla="*/ 1869 w 756764"/>
              <a:gd name="connsiteY0" fmla="*/ 351309 h 1321266"/>
              <a:gd name="connsiteX1" fmla="*/ 452216 w 756764"/>
              <a:gd name="connsiteY1" fmla="*/ 4983 h 1321266"/>
              <a:gd name="connsiteX2" fmla="*/ 742482 w 756764"/>
              <a:gd name="connsiteY2" fmla="*/ 0 h 1321266"/>
              <a:gd name="connsiteX3" fmla="*/ 756764 w 756764"/>
              <a:gd name="connsiteY3" fmla="*/ 1318420 h 1321266"/>
              <a:gd name="connsiteX4" fmla="*/ 391925 w 756764"/>
              <a:gd name="connsiteY4" fmla="*/ 1321266 h 1321266"/>
              <a:gd name="connsiteX5" fmla="*/ 383699 w 756764"/>
              <a:gd name="connsiteY5" fmla="*/ 453463 h 1321266"/>
              <a:gd name="connsiteX6" fmla="*/ 0 w 756764"/>
              <a:gd name="connsiteY6" fmla="*/ 652787 h 1321266"/>
              <a:gd name="connsiteX7" fmla="*/ 1869 w 756764"/>
              <a:gd name="connsiteY7" fmla="*/ 351309 h 1321266"/>
              <a:gd name="connsiteX0" fmla="*/ 1869 w 756764"/>
              <a:gd name="connsiteY0" fmla="*/ 351309 h 1321266"/>
              <a:gd name="connsiteX1" fmla="*/ 452216 w 756764"/>
              <a:gd name="connsiteY1" fmla="*/ 4983 h 1321266"/>
              <a:gd name="connsiteX2" fmla="*/ 742482 w 756764"/>
              <a:gd name="connsiteY2" fmla="*/ 0 h 1321266"/>
              <a:gd name="connsiteX3" fmla="*/ 756764 w 756764"/>
              <a:gd name="connsiteY3" fmla="*/ 1318420 h 1321266"/>
              <a:gd name="connsiteX4" fmla="*/ 391925 w 756764"/>
              <a:gd name="connsiteY4" fmla="*/ 1321266 h 1321266"/>
              <a:gd name="connsiteX5" fmla="*/ 383699 w 756764"/>
              <a:gd name="connsiteY5" fmla="*/ 453463 h 1321266"/>
              <a:gd name="connsiteX6" fmla="*/ 0 w 756764"/>
              <a:gd name="connsiteY6" fmla="*/ 652787 h 1321266"/>
              <a:gd name="connsiteX7" fmla="*/ 1869 w 756764"/>
              <a:gd name="connsiteY7" fmla="*/ 351309 h 1321266"/>
              <a:gd name="connsiteX0" fmla="*/ 1869 w 756764"/>
              <a:gd name="connsiteY0" fmla="*/ 351309 h 1321266"/>
              <a:gd name="connsiteX1" fmla="*/ 452216 w 756764"/>
              <a:gd name="connsiteY1" fmla="*/ 4983 h 1321266"/>
              <a:gd name="connsiteX2" fmla="*/ 742482 w 756764"/>
              <a:gd name="connsiteY2" fmla="*/ 0 h 1321266"/>
              <a:gd name="connsiteX3" fmla="*/ 756764 w 756764"/>
              <a:gd name="connsiteY3" fmla="*/ 1318420 h 1321266"/>
              <a:gd name="connsiteX4" fmla="*/ 391925 w 756764"/>
              <a:gd name="connsiteY4" fmla="*/ 1321266 h 1321266"/>
              <a:gd name="connsiteX5" fmla="*/ 383699 w 756764"/>
              <a:gd name="connsiteY5" fmla="*/ 453463 h 1321266"/>
              <a:gd name="connsiteX6" fmla="*/ 0 w 756764"/>
              <a:gd name="connsiteY6" fmla="*/ 652787 h 1321266"/>
              <a:gd name="connsiteX7" fmla="*/ 1869 w 756764"/>
              <a:gd name="connsiteY7" fmla="*/ 351309 h 1321266"/>
              <a:gd name="connsiteX0" fmla="*/ 1869 w 756764"/>
              <a:gd name="connsiteY0" fmla="*/ 351309 h 1321266"/>
              <a:gd name="connsiteX1" fmla="*/ 452216 w 756764"/>
              <a:gd name="connsiteY1" fmla="*/ 4983 h 1321266"/>
              <a:gd name="connsiteX2" fmla="*/ 742482 w 756764"/>
              <a:gd name="connsiteY2" fmla="*/ 0 h 1321266"/>
              <a:gd name="connsiteX3" fmla="*/ 756764 w 756764"/>
              <a:gd name="connsiteY3" fmla="*/ 1318420 h 1321266"/>
              <a:gd name="connsiteX4" fmla="*/ 391925 w 756764"/>
              <a:gd name="connsiteY4" fmla="*/ 1321266 h 1321266"/>
              <a:gd name="connsiteX5" fmla="*/ 383699 w 756764"/>
              <a:gd name="connsiteY5" fmla="*/ 453463 h 1321266"/>
              <a:gd name="connsiteX6" fmla="*/ 0 w 756764"/>
              <a:gd name="connsiteY6" fmla="*/ 652787 h 1321266"/>
              <a:gd name="connsiteX7" fmla="*/ 1869 w 756764"/>
              <a:gd name="connsiteY7" fmla="*/ 351309 h 1321266"/>
              <a:gd name="connsiteX0" fmla="*/ 1869 w 756764"/>
              <a:gd name="connsiteY0" fmla="*/ 351309 h 1321266"/>
              <a:gd name="connsiteX1" fmla="*/ 452216 w 756764"/>
              <a:gd name="connsiteY1" fmla="*/ 4983 h 1321266"/>
              <a:gd name="connsiteX2" fmla="*/ 742482 w 756764"/>
              <a:gd name="connsiteY2" fmla="*/ 0 h 1321266"/>
              <a:gd name="connsiteX3" fmla="*/ 756764 w 756764"/>
              <a:gd name="connsiteY3" fmla="*/ 1318420 h 1321266"/>
              <a:gd name="connsiteX4" fmla="*/ 391925 w 756764"/>
              <a:gd name="connsiteY4" fmla="*/ 1321266 h 1321266"/>
              <a:gd name="connsiteX5" fmla="*/ 383699 w 756764"/>
              <a:gd name="connsiteY5" fmla="*/ 453463 h 1321266"/>
              <a:gd name="connsiteX6" fmla="*/ 0 w 756764"/>
              <a:gd name="connsiteY6" fmla="*/ 652787 h 1321266"/>
              <a:gd name="connsiteX7" fmla="*/ 1869 w 756764"/>
              <a:gd name="connsiteY7" fmla="*/ 351309 h 1321266"/>
              <a:gd name="connsiteX0" fmla="*/ 1869 w 756764"/>
              <a:gd name="connsiteY0" fmla="*/ 351309 h 1321266"/>
              <a:gd name="connsiteX1" fmla="*/ 452216 w 756764"/>
              <a:gd name="connsiteY1" fmla="*/ 4983 h 1321266"/>
              <a:gd name="connsiteX2" fmla="*/ 742482 w 756764"/>
              <a:gd name="connsiteY2" fmla="*/ 0 h 1321266"/>
              <a:gd name="connsiteX3" fmla="*/ 756764 w 756764"/>
              <a:gd name="connsiteY3" fmla="*/ 1318420 h 1321266"/>
              <a:gd name="connsiteX4" fmla="*/ 391925 w 756764"/>
              <a:gd name="connsiteY4" fmla="*/ 1321266 h 1321266"/>
              <a:gd name="connsiteX5" fmla="*/ 383699 w 756764"/>
              <a:gd name="connsiteY5" fmla="*/ 453463 h 1321266"/>
              <a:gd name="connsiteX6" fmla="*/ 0 w 756764"/>
              <a:gd name="connsiteY6" fmla="*/ 652787 h 1321266"/>
              <a:gd name="connsiteX7" fmla="*/ 1869 w 756764"/>
              <a:gd name="connsiteY7" fmla="*/ 351309 h 1321266"/>
              <a:gd name="connsiteX0" fmla="*/ 1869 w 756764"/>
              <a:gd name="connsiteY0" fmla="*/ 351309 h 1321266"/>
              <a:gd name="connsiteX1" fmla="*/ 452216 w 756764"/>
              <a:gd name="connsiteY1" fmla="*/ 4983 h 1321266"/>
              <a:gd name="connsiteX2" fmla="*/ 742482 w 756764"/>
              <a:gd name="connsiteY2" fmla="*/ 0 h 1321266"/>
              <a:gd name="connsiteX3" fmla="*/ 756764 w 756764"/>
              <a:gd name="connsiteY3" fmla="*/ 1318420 h 1321266"/>
              <a:gd name="connsiteX4" fmla="*/ 391925 w 756764"/>
              <a:gd name="connsiteY4" fmla="*/ 1321266 h 1321266"/>
              <a:gd name="connsiteX5" fmla="*/ 383699 w 756764"/>
              <a:gd name="connsiteY5" fmla="*/ 453463 h 1321266"/>
              <a:gd name="connsiteX6" fmla="*/ 0 w 756764"/>
              <a:gd name="connsiteY6" fmla="*/ 652787 h 1321266"/>
              <a:gd name="connsiteX7" fmla="*/ 1869 w 756764"/>
              <a:gd name="connsiteY7" fmla="*/ 351309 h 1321266"/>
              <a:gd name="connsiteX0" fmla="*/ 1869 w 756764"/>
              <a:gd name="connsiteY0" fmla="*/ 351309 h 1321266"/>
              <a:gd name="connsiteX1" fmla="*/ 452216 w 756764"/>
              <a:gd name="connsiteY1" fmla="*/ 4983 h 1321266"/>
              <a:gd name="connsiteX2" fmla="*/ 742482 w 756764"/>
              <a:gd name="connsiteY2" fmla="*/ 0 h 1321266"/>
              <a:gd name="connsiteX3" fmla="*/ 756764 w 756764"/>
              <a:gd name="connsiteY3" fmla="*/ 1318420 h 1321266"/>
              <a:gd name="connsiteX4" fmla="*/ 391925 w 756764"/>
              <a:gd name="connsiteY4" fmla="*/ 1321266 h 1321266"/>
              <a:gd name="connsiteX5" fmla="*/ 383699 w 756764"/>
              <a:gd name="connsiteY5" fmla="*/ 453463 h 1321266"/>
              <a:gd name="connsiteX6" fmla="*/ 0 w 756764"/>
              <a:gd name="connsiteY6" fmla="*/ 652787 h 1321266"/>
              <a:gd name="connsiteX7" fmla="*/ 1869 w 756764"/>
              <a:gd name="connsiteY7" fmla="*/ 351309 h 1321266"/>
              <a:gd name="connsiteX0" fmla="*/ 1869 w 756764"/>
              <a:gd name="connsiteY0" fmla="*/ 351309 h 1321266"/>
              <a:gd name="connsiteX1" fmla="*/ 452216 w 756764"/>
              <a:gd name="connsiteY1" fmla="*/ 4983 h 1321266"/>
              <a:gd name="connsiteX2" fmla="*/ 742482 w 756764"/>
              <a:gd name="connsiteY2" fmla="*/ 0 h 1321266"/>
              <a:gd name="connsiteX3" fmla="*/ 756764 w 756764"/>
              <a:gd name="connsiteY3" fmla="*/ 1318420 h 1321266"/>
              <a:gd name="connsiteX4" fmla="*/ 391925 w 756764"/>
              <a:gd name="connsiteY4" fmla="*/ 1321266 h 1321266"/>
              <a:gd name="connsiteX5" fmla="*/ 383699 w 756764"/>
              <a:gd name="connsiteY5" fmla="*/ 453463 h 1321266"/>
              <a:gd name="connsiteX6" fmla="*/ 0 w 756764"/>
              <a:gd name="connsiteY6" fmla="*/ 652787 h 1321266"/>
              <a:gd name="connsiteX7" fmla="*/ 1869 w 756764"/>
              <a:gd name="connsiteY7" fmla="*/ 351309 h 1321266"/>
              <a:gd name="connsiteX0" fmla="*/ 1869 w 756764"/>
              <a:gd name="connsiteY0" fmla="*/ 351309 h 1321266"/>
              <a:gd name="connsiteX1" fmla="*/ 452216 w 756764"/>
              <a:gd name="connsiteY1" fmla="*/ 4983 h 1321266"/>
              <a:gd name="connsiteX2" fmla="*/ 742482 w 756764"/>
              <a:gd name="connsiteY2" fmla="*/ 0 h 1321266"/>
              <a:gd name="connsiteX3" fmla="*/ 756764 w 756764"/>
              <a:gd name="connsiteY3" fmla="*/ 1318420 h 1321266"/>
              <a:gd name="connsiteX4" fmla="*/ 391925 w 756764"/>
              <a:gd name="connsiteY4" fmla="*/ 1321266 h 1321266"/>
              <a:gd name="connsiteX5" fmla="*/ 383699 w 756764"/>
              <a:gd name="connsiteY5" fmla="*/ 453463 h 1321266"/>
              <a:gd name="connsiteX6" fmla="*/ 0 w 756764"/>
              <a:gd name="connsiteY6" fmla="*/ 652787 h 1321266"/>
              <a:gd name="connsiteX7" fmla="*/ 1869 w 756764"/>
              <a:gd name="connsiteY7" fmla="*/ 351309 h 1321266"/>
              <a:gd name="connsiteX0" fmla="*/ 1869 w 756764"/>
              <a:gd name="connsiteY0" fmla="*/ 351309 h 1321266"/>
              <a:gd name="connsiteX1" fmla="*/ 452216 w 756764"/>
              <a:gd name="connsiteY1" fmla="*/ 4983 h 1321266"/>
              <a:gd name="connsiteX2" fmla="*/ 742482 w 756764"/>
              <a:gd name="connsiteY2" fmla="*/ 0 h 1321266"/>
              <a:gd name="connsiteX3" fmla="*/ 756764 w 756764"/>
              <a:gd name="connsiteY3" fmla="*/ 1318420 h 1321266"/>
              <a:gd name="connsiteX4" fmla="*/ 391925 w 756764"/>
              <a:gd name="connsiteY4" fmla="*/ 1321266 h 1321266"/>
              <a:gd name="connsiteX5" fmla="*/ 383699 w 756764"/>
              <a:gd name="connsiteY5" fmla="*/ 453463 h 1321266"/>
              <a:gd name="connsiteX6" fmla="*/ 0 w 756764"/>
              <a:gd name="connsiteY6" fmla="*/ 652787 h 1321266"/>
              <a:gd name="connsiteX7" fmla="*/ 1869 w 756764"/>
              <a:gd name="connsiteY7" fmla="*/ 351309 h 1321266"/>
              <a:gd name="connsiteX0" fmla="*/ 1869 w 756764"/>
              <a:gd name="connsiteY0" fmla="*/ 351309 h 1321266"/>
              <a:gd name="connsiteX1" fmla="*/ 452216 w 756764"/>
              <a:gd name="connsiteY1" fmla="*/ 4983 h 1321266"/>
              <a:gd name="connsiteX2" fmla="*/ 742482 w 756764"/>
              <a:gd name="connsiteY2" fmla="*/ 0 h 1321266"/>
              <a:gd name="connsiteX3" fmla="*/ 756764 w 756764"/>
              <a:gd name="connsiteY3" fmla="*/ 1318420 h 1321266"/>
              <a:gd name="connsiteX4" fmla="*/ 391925 w 756764"/>
              <a:gd name="connsiteY4" fmla="*/ 1321266 h 1321266"/>
              <a:gd name="connsiteX5" fmla="*/ 383699 w 756764"/>
              <a:gd name="connsiteY5" fmla="*/ 453463 h 1321266"/>
              <a:gd name="connsiteX6" fmla="*/ 0 w 756764"/>
              <a:gd name="connsiteY6" fmla="*/ 652787 h 1321266"/>
              <a:gd name="connsiteX7" fmla="*/ 1869 w 756764"/>
              <a:gd name="connsiteY7" fmla="*/ 351309 h 1321266"/>
              <a:gd name="connsiteX0" fmla="*/ 1869 w 756764"/>
              <a:gd name="connsiteY0" fmla="*/ 351309 h 1334351"/>
              <a:gd name="connsiteX1" fmla="*/ 452216 w 756764"/>
              <a:gd name="connsiteY1" fmla="*/ 4983 h 1334351"/>
              <a:gd name="connsiteX2" fmla="*/ 742482 w 756764"/>
              <a:gd name="connsiteY2" fmla="*/ 0 h 1334351"/>
              <a:gd name="connsiteX3" fmla="*/ 756764 w 756764"/>
              <a:gd name="connsiteY3" fmla="*/ 1334351 h 1334351"/>
              <a:gd name="connsiteX4" fmla="*/ 391925 w 756764"/>
              <a:gd name="connsiteY4" fmla="*/ 1321266 h 1334351"/>
              <a:gd name="connsiteX5" fmla="*/ 383699 w 756764"/>
              <a:gd name="connsiteY5" fmla="*/ 453463 h 1334351"/>
              <a:gd name="connsiteX6" fmla="*/ 0 w 756764"/>
              <a:gd name="connsiteY6" fmla="*/ 652787 h 1334351"/>
              <a:gd name="connsiteX7" fmla="*/ 1869 w 756764"/>
              <a:gd name="connsiteY7" fmla="*/ 351309 h 1334351"/>
              <a:gd name="connsiteX0" fmla="*/ 1869 w 756764"/>
              <a:gd name="connsiteY0" fmla="*/ 351309 h 1334351"/>
              <a:gd name="connsiteX1" fmla="*/ 452216 w 756764"/>
              <a:gd name="connsiteY1" fmla="*/ 4983 h 1334351"/>
              <a:gd name="connsiteX2" fmla="*/ 742482 w 756764"/>
              <a:gd name="connsiteY2" fmla="*/ 0 h 1334351"/>
              <a:gd name="connsiteX3" fmla="*/ 756764 w 756764"/>
              <a:gd name="connsiteY3" fmla="*/ 1334351 h 1334351"/>
              <a:gd name="connsiteX4" fmla="*/ 391925 w 756764"/>
              <a:gd name="connsiteY4" fmla="*/ 1321266 h 1334351"/>
              <a:gd name="connsiteX5" fmla="*/ 388177 w 756764"/>
              <a:gd name="connsiteY5" fmla="*/ 942906 h 1334351"/>
              <a:gd name="connsiteX6" fmla="*/ 383699 w 756764"/>
              <a:gd name="connsiteY6" fmla="*/ 453463 h 1334351"/>
              <a:gd name="connsiteX7" fmla="*/ 0 w 756764"/>
              <a:gd name="connsiteY7" fmla="*/ 652787 h 1334351"/>
              <a:gd name="connsiteX8" fmla="*/ 1869 w 756764"/>
              <a:gd name="connsiteY8" fmla="*/ 351309 h 1334351"/>
              <a:gd name="connsiteX0" fmla="*/ 1869 w 756764"/>
              <a:gd name="connsiteY0" fmla="*/ 351309 h 1334351"/>
              <a:gd name="connsiteX1" fmla="*/ 452216 w 756764"/>
              <a:gd name="connsiteY1" fmla="*/ 4983 h 1334351"/>
              <a:gd name="connsiteX2" fmla="*/ 742482 w 756764"/>
              <a:gd name="connsiteY2" fmla="*/ 0 h 1334351"/>
              <a:gd name="connsiteX3" fmla="*/ 738644 w 756764"/>
              <a:gd name="connsiteY3" fmla="*/ 565888 h 1334351"/>
              <a:gd name="connsiteX4" fmla="*/ 756764 w 756764"/>
              <a:gd name="connsiteY4" fmla="*/ 1334351 h 1334351"/>
              <a:gd name="connsiteX5" fmla="*/ 391925 w 756764"/>
              <a:gd name="connsiteY5" fmla="*/ 1321266 h 1334351"/>
              <a:gd name="connsiteX6" fmla="*/ 388177 w 756764"/>
              <a:gd name="connsiteY6" fmla="*/ 942906 h 1334351"/>
              <a:gd name="connsiteX7" fmla="*/ 383699 w 756764"/>
              <a:gd name="connsiteY7" fmla="*/ 453463 h 1334351"/>
              <a:gd name="connsiteX8" fmla="*/ 0 w 756764"/>
              <a:gd name="connsiteY8" fmla="*/ 652787 h 1334351"/>
              <a:gd name="connsiteX9" fmla="*/ 1869 w 756764"/>
              <a:gd name="connsiteY9" fmla="*/ 351309 h 1334351"/>
              <a:gd name="connsiteX0" fmla="*/ 1869 w 756764"/>
              <a:gd name="connsiteY0" fmla="*/ 351309 h 1334351"/>
              <a:gd name="connsiteX1" fmla="*/ 452216 w 756764"/>
              <a:gd name="connsiteY1" fmla="*/ 4983 h 1334351"/>
              <a:gd name="connsiteX2" fmla="*/ 742482 w 756764"/>
              <a:gd name="connsiteY2" fmla="*/ 0 h 1334351"/>
              <a:gd name="connsiteX3" fmla="*/ 738644 w 756764"/>
              <a:gd name="connsiteY3" fmla="*/ 565888 h 1334351"/>
              <a:gd name="connsiteX4" fmla="*/ 756764 w 756764"/>
              <a:gd name="connsiteY4" fmla="*/ 1334351 h 1334351"/>
              <a:gd name="connsiteX5" fmla="*/ 388177 w 756764"/>
              <a:gd name="connsiteY5" fmla="*/ 942906 h 1334351"/>
              <a:gd name="connsiteX6" fmla="*/ 383699 w 756764"/>
              <a:gd name="connsiteY6" fmla="*/ 453463 h 1334351"/>
              <a:gd name="connsiteX7" fmla="*/ 0 w 756764"/>
              <a:gd name="connsiteY7" fmla="*/ 652787 h 1334351"/>
              <a:gd name="connsiteX8" fmla="*/ 1869 w 756764"/>
              <a:gd name="connsiteY8" fmla="*/ 351309 h 1334351"/>
              <a:gd name="connsiteX0" fmla="*/ 1869 w 742482"/>
              <a:gd name="connsiteY0" fmla="*/ 351309 h 942906"/>
              <a:gd name="connsiteX1" fmla="*/ 452216 w 742482"/>
              <a:gd name="connsiteY1" fmla="*/ 4983 h 942906"/>
              <a:gd name="connsiteX2" fmla="*/ 742482 w 742482"/>
              <a:gd name="connsiteY2" fmla="*/ 0 h 942906"/>
              <a:gd name="connsiteX3" fmla="*/ 738644 w 742482"/>
              <a:gd name="connsiteY3" fmla="*/ 565888 h 942906"/>
              <a:gd name="connsiteX4" fmla="*/ 388177 w 742482"/>
              <a:gd name="connsiteY4" fmla="*/ 942906 h 942906"/>
              <a:gd name="connsiteX5" fmla="*/ 383699 w 742482"/>
              <a:gd name="connsiteY5" fmla="*/ 453463 h 942906"/>
              <a:gd name="connsiteX6" fmla="*/ 0 w 742482"/>
              <a:gd name="connsiteY6" fmla="*/ 652787 h 942906"/>
              <a:gd name="connsiteX7" fmla="*/ 1869 w 742482"/>
              <a:gd name="connsiteY7" fmla="*/ 351309 h 942906"/>
              <a:gd name="connsiteX0" fmla="*/ 1869 w 742482"/>
              <a:gd name="connsiteY0" fmla="*/ 351309 h 942906"/>
              <a:gd name="connsiteX1" fmla="*/ 452216 w 742482"/>
              <a:gd name="connsiteY1" fmla="*/ 4983 h 942906"/>
              <a:gd name="connsiteX2" fmla="*/ 742482 w 742482"/>
              <a:gd name="connsiteY2" fmla="*/ 0 h 942906"/>
              <a:gd name="connsiteX3" fmla="*/ 738644 w 742482"/>
              <a:gd name="connsiteY3" fmla="*/ 565888 h 942906"/>
              <a:gd name="connsiteX4" fmla="*/ 388177 w 742482"/>
              <a:gd name="connsiteY4" fmla="*/ 942906 h 942906"/>
              <a:gd name="connsiteX5" fmla="*/ 383699 w 742482"/>
              <a:gd name="connsiteY5" fmla="*/ 453463 h 942906"/>
              <a:gd name="connsiteX6" fmla="*/ 0 w 742482"/>
              <a:gd name="connsiteY6" fmla="*/ 652787 h 942906"/>
              <a:gd name="connsiteX7" fmla="*/ 1869 w 742482"/>
              <a:gd name="connsiteY7" fmla="*/ 351309 h 942906"/>
              <a:gd name="connsiteX0" fmla="*/ 1869 w 742482"/>
              <a:gd name="connsiteY0" fmla="*/ 351309 h 942906"/>
              <a:gd name="connsiteX1" fmla="*/ 452216 w 742482"/>
              <a:gd name="connsiteY1" fmla="*/ 4983 h 942906"/>
              <a:gd name="connsiteX2" fmla="*/ 742482 w 742482"/>
              <a:gd name="connsiteY2" fmla="*/ 0 h 942906"/>
              <a:gd name="connsiteX3" fmla="*/ 738644 w 742482"/>
              <a:gd name="connsiteY3" fmla="*/ 565888 h 942906"/>
              <a:gd name="connsiteX4" fmla="*/ 388177 w 742482"/>
              <a:gd name="connsiteY4" fmla="*/ 942906 h 942906"/>
              <a:gd name="connsiteX5" fmla="*/ 383699 w 742482"/>
              <a:gd name="connsiteY5" fmla="*/ 453463 h 942906"/>
              <a:gd name="connsiteX6" fmla="*/ 0 w 742482"/>
              <a:gd name="connsiteY6" fmla="*/ 652787 h 942906"/>
              <a:gd name="connsiteX7" fmla="*/ 1869 w 742482"/>
              <a:gd name="connsiteY7" fmla="*/ 351309 h 942906"/>
              <a:gd name="connsiteX0" fmla="*/ 1869 w 749024"/>
              <a:gd name="connsiteY0" fmla="*/ 354580 h 946177"/>
              <a:gd name="connsiteX1" fmla="*/ 452216 w 749024"/>
              <a:gd name="connsiteY1" fmla="*/ 8254 h 946177"/>
              <a:gd name="connsiteX2" fmla="*/ 749024 w 749024"/>
              <a:gd name="connsiteY2" fmla="*/ 0 h 946177"/>
              <a:gd name="connsiteX3" fmla="*/ 738644 w 749024"/>
              <a:gd name="connsiteY3" fmla="*/ 569159 h 946177"/>
              <a:gd name="connsiteX4" fmla="*/ 388177 w 749024"/>
              <a:gd name="connsiteY4" fmla="*/ 946177 h 946177"/>
              <a:gd name="connsiteX5" fmla="*/ 383699 w 749024"/>
              <a:gd name="connsiteY5" fmla="*/ 456734 h 946177"/>
              <a:gd name="connsiteX6" fmla="*/ 0 w 749024"/>
              <a:gd name="connsiteY6" fmla="*/ 656058 h 946177"/>
              <a:gd name="connsiteX7" fmla="*/ 1869 w 749024"/>
              <a:gd name="connsiteY7" fmla="*/ 354580 h 946177"/>
              <a:gd name="connsiteX0" fmla="*/ 1869 w 749024"/>
              <a:gd name="connsiteY0" fmla="*/ 354580 h 946177"/>
              <a:gd name="connsiteX1" fmla="*/ 452216 w 749024"/>
              <a:gd name="connsiteY1" fmla="*/ 8254 h 946177"/>
              <a:gd name="connsiteX2" fmla="*/ 749024 w 749024"/>
              <a:gd name="connsiteY2" fmla="*/ 0 h 946177"/>
              <a:gd name="connsiteX3" fmla="*/ 745186 w 749024"/>
              <a:gd name="connsiteY3" fmla="*/ 575701 h 946177"/>
              <a:gd name="connsiteX4" fmla="*/ 388177 w 749024"/>
              <a:gd name="connsiteY4" fmla="*/ 946177 h 946177"/>
              <a:gd name="connsiteX5" fmla="*/ 383699 w 749024"/>
              <a:gd name="connsiteY5" fmla="*/ 456734 h 946177"/>
              <a:gd name="connsiteX6" fmla="*/ 0 w 749024"/>
              <a:gd name="connsiteY6" fmla="*/ 656058 h 946177"/>
              <a:gd name="connsiteX7" fmla="*/ 1869 w 749024"/>
              <a:gd name="connsiteY7" fmla="*/ 354580 h 946177"/>
              <a:gd name="connsiteX0" fmla="*/ 1869 w 749024"/>
              <a:gd name="connsiteY0" fmla="*/ 354580 h 946177"/>
              <a:gd name="connsiteX1" fmla="*/ 452216 w 749024"/>
              <a:gd name="connsiteY1" fmla="*/ 8254 h 946177"/>
              <a:gd name="connsiteX2" fmla="*/ 749024 w 749024"/>
              <a:gd name="connsiteY2" fmla="*/ 0 h 946177"/>
              <a:gd name="connsiteX3" fmla="*/ 745186 w 749024"/>
              <a:gd name="connsiteY3" fmla="*/ 575701 h 946177"/>
              <a:gd name="connsiteX4" fmla="*/ 388177 w 749024"/>
              <a:gd name="connsiteY4" fmla="*/ 946177 h 946177"/>
              <a:gd name="connsiteX5" fmla="*/ 383699 w 749024"/>
              <a:gd name="connsiteY5" fmla="*/ 456734 h 946177"/>
              <a:gd name="connsiteX6" fmla="*/ 0 w 749024"/>
              <a:gd name="connsiteY6" fmla="*/ 656058 h 946177"/>
              <a:gd name="connsiteX7" fmla="*/ 1869 w 749024"/>
              <a:gd name="connsiteY7" fmla="*/ 354580 h 946177"/>
              <a:gd name="connsiteX0" fmla="*/ 1869 w 749024"/>
              <a:gd name="connsiteY0" fmla="*/ 354580 h 946177"/>
              <a:gd name="connsiteX1" fmla="*/ 452216 w 749024"/>
              <a:gd name="connsiteY1" fmla="*/ 8254 h 946177"/>
              <a:gd name="connsiteX2" fmla="*/ 749024 w 749024"/>
              <a:gd name="connsiteY2" fmla="*/ 0 h 946177"/>
              <a:gd name="connsiteX3" fmla="*/ 745186 w 749024"/>
              <a:gd name="connsiteY3" fmla="*/ 575701 h 946177"/>
              <a:gd name="connsiteX4" fmla="*/ 388177 w 749024"/>
              <a:gd name="connsiteY4" fmla="*/ 946177 h 946177"/>
              <a:gd name="connsiteX5" fmla="*/ 383699 w 749024"/>
              <a:gd name="connsiteY5" fmla="*/ 456734 h 946177"/>
              <a:gd name="connsiteX6" fmla="*/ 0 w 749024"/>
              <a:gd name="connsiteY6" fmla="*/ 656058 h 946177"/>
              <a:gd name="connsiteX7" fmla="*/ 1869 w 749024"/>
              <a:gd name="connsiteY7" fmla="*/ 354580 h 946177"/>
              <a:gd name="connsiteX0" fmla="*/ 1869 w 749024"/>
              <a:gd name="connsiteY0" fmla="*/ 354580 h 946177"/>
              <a:gd name="connsiteX1" fmla="*/ 462030 w 749024"/>
              <a:gd name="connsiteY1" fmla="*/ 4983 h 946177"/>
              <a:gd name="connsiteX2" fmla="*/ 749024 w 749024"/>
              <a:gd name="connsiteY2" fmla="*/ 0 h 946177"/>
              <a:gd name="connsiteX3" fmla="*/ 745186 w 749024"/>
              <a:gd name="connsiteY3" fmla="*/ 575701 h 946177"/>
              <a:gd name="connsiteX4" fmla="*/ 388177 w 749024"/>
              <a:gd name="connsiteY4" fmla="*/ 946177 h 946177"/>
              <a:gd name="connsiteX5" fmla="*/ 383699 w 749024"/>
              <a:gd name="connsiteY5" fmla="*/ 456734 h 946177"/>
              <a:gd name="connsiteX6" fmla="*/ 0 w 749024"/>
              <a:gd name="connsiteY6" fmla="*/ 656058 h 946177"/>
              <a:gd name="connsiteX7" fmla="*/ 1869 w 749024"/>
              <a:gd name="connsiteY7" fmla="*/ 354580 h 946177"/>
              <a:gd name="connsiteX0" fmla="*/ 1869 w 749024"/>
              <a:gd name="connsiteY0" fmla="*/ 354580 h 946177"/>
              <a:gd name="connsiteX1" fmla="*/ 455489 w 749024"/>
              <a:gd name="connsiteY1" fmla="*/ 4983 h 946177"/>
              <a:gd name="connsiteX2" fmla="*/ 749024 w 749024"/>
              <a:gd name="connsiteY2" fmla="*/ 0 h 946177"/>
              <a:gd name="connsiteX3" fmla="*/ 745186 w 749024"/>
              <a:gd name="connsiteY3" fmla="*/ 575701 h 946177"/>
              <a:gd name="connsiteX4" fmla="*/ 388177 w 749024"/>
              <a:gd name="connsiteY4" fmla="*/ 946177 h 946177"/>
              <a:gd name="connsiteX5" fmla="*/ 383699 w 749024"/>
              <a:gd name="connsiteY5" fmla="*/ 456734 h 946177"/>
              <a:gd name="connsiteX6" fmla="*/ 0 w 749024"/>
              <a:gd name="connsiteY6" fmla="*/ 656058 h 946177"/>
              <a:gd name="connsiteX7" fmla="*/ 1869 w 749024"/>
              <a:gd name="connsiteY7" fmla="*/ 354580 h 946177"/>
              <a:gd name="connsiteX0" fmla="*/ 1869 w 749024"/>
              <a:gd name="connsiteY0" fmla="*/ 354580 h 946177"/>
              <a:gd name="connsiteX1" fmla="*/ 455489 w 749024"/>
              <a:gd name="connsiteY1" fmla="*/ 4983 h 946177"/>
              <a:gd name="connsiteX2" fmla="*/ 749024 w 749024"/>
              <a:gd name="connsiteY2" fmla="*/ 0 h 946177"/>
              <a:gd name="connsiteX3" fmla="*/ 745186 w 749024"/>
              <a:gd name="connsiteY3" fmla="*/ 575701 h 946177"/>
              <a:gd name="connsiteX4" fmla="*/ 388177 w 749024"/>
              <a:gd name="connsiteY4" fmla="*/ 946177 h 946177"/>
              <a:gd name="connsiteX5" fmla="*/ 383699 w 749024"/>
              <a:gd name="connsiteY5" fmla="*/ 456734 h 946177"/>
              <a:gd name="connsiteX6" fmla="*/ 0 w 749024"/>
              <a:gd name="connsiteY6" fmla="*/ 656058 h 946177"/>
              <a:gd name="connsiteX7" fmla="*/ 1869 w 749024"/>
              <a:gd name="connsiteY7" fmla="*/ 354580 h 946177"/>
              <a:gd name="connsiteX0" fmla="*/ 1869 w 749024"/>
              <a:gd name="connsiteY0" fmla="*/ 354580 h 946177"/>
              <a:gd name="connsiteX1" fmla="*/ 455489 w 749024"/>
              <a:gd name="connsiteY1" fmla="*/ 4983 h 946177"/>
              <a:gd name="connsiteX2" fmla="*/ 749024 w 749024"/>
              <a:gd name="connsiteY2" fmla="*/ 0 h 946177"/>
              <a:gd name="connsiteX3" fmla="*/ 745186 w 749024"/>
              <a:gd name="connsiteY3" fmla="*/ 575701 h 946177"/>
              <a:gd name="connsiteX4" fmla="*/ 388177 w 749024"/>
              <a:gd name="connsiteY4" fmla="*/ 946177 h 946177"/>
              <a:gd name="connsiteX5" fmla="*/ 383699 w 749024"/>
              <a:gd name="connsiteY5" fmla="*/ 456734 h 946177"/>
              <a:gd name="connsiteX6" fmla="*/ 0 w 749024"/>
              <a:gd name="connsiteY6" fmla="*/ 656058 h 946177"/>
              <a:gd name="connsiteX7" fmla="*/ 1869 w 749024"/>
              <a:gd name="connsiteY7" fmla="*/ 354580 h 946177"/>
              <a:gd name="connsiteX0" fmla="*/ 1869 w 749024"/>
              <a:gd name="connsiteY0" fmla="*/ 354580 h 946177"/>
              <a:gd name="connsiteX1" fmla="*/ 455489 w 749024"/>
              <a:gd name="connsiteY1" fmla="*/ 4983 h 946177"/>
              <a:gd name="connsiteX2" fmla="*/ 749024 w 749024"/>
              <a:gd name="connsiteY2" fmla="*/ 0 h 946177"/>
              <a:gd name="connsiteX3" fmla="*/ 748456 w 749024"/>
              <a:gd name="connsiteY3" fmla="*/ 578971 h 946177"/>
              <a:gd name="connsiteX4" fmla="*/ 388177 w 749024"/>
              <a:gd name="connsiteY4" fmla="*/ 946177 h 946177"/>
              <a:gd name="connsiteX5" fmla="*/ 383699 w 749024"/>
              <a:gd name="connsiteY5" fmla="*/ 456734 h 946177"/>
              <a:gd name="connsiteX6" fmla="*/ 0 w 749024"/>
              <a:gd name="connsiteY6" fmla="*/ 656058 h 946177"/>
              <a:gd name="connsiteX7" fmla="*/ 1869 w 749024"/>
              <a:gd name="connsiteY7" fmla="*/ 354580 h 94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024" h="946177">
                <a:moveTo>
                  <a:pt x="1869" y="354580"/>
                </a:moveTo>
                <a:cubicBezTo>
                  <a:pt x="221307" y="277805"/>
                  <a:pt x="315233" y="226362"/>
                  <a:pt x="455489" y="4983"/>
                </a:cubicBezTo>
                <a:lnTo>
                  <a:pt x="749024" y="0"/>
                </a:lnTo>
                <a:cubicBezTo>
                  <a:pt x="747745" y="188629"/>
                  <a:pt x="749735" y="390342"/>
                  <a:pt x="748456" y="578971"/>
                </a:cubicBezTo>
                <a:lnTo>
                  <a:pt x="388177" y="946177"/>
                </a:lnTo>
                <a:cubicBezTo>
                  <a:pt x="390855" y="809640"/>
                  <a:pt x="379573" y="598198"/>
                  <a:pt x="383699" y="456734"/>
                </a:cubicBezTo>
                <a:cubicBezTo>
                  <a:pt x="274954" y="581107"/>
                  <a:pt x="124628" y="609549"/>
                  <a:pt x="0" y="656058"/>
                </a:cubicBezTo>
                <a:lnTo>
                  <a:pt x="1869" y="354580"/>
                </a:lnTo>
                <a:close/>
              </a:path>
            </a:pathLst>
          </a:custGeom>
          <a:gradFill>
            <a:gsLst>
              <a:gs pos="0">
                <a:srgbClr val="FFFFFF">
                  <a:alpha val="6000"/>
                </a:srgbClr>
              </a:gs>
              <a:gs pos="100000">
                <a:srgbClr val="FFFFFF">
                  <a:alpha val="5000"/>
                </a:srgbClr>
              </a:gs>
            </a:gsLst>
            <a:lin ang="5400000" scaled="0"/>
          </a:gradFill>
          <a:ln w="25400" cap="flat" cmpd="sng" algn="ctr">
            <a:noFill/>
            <a:prstDash val="solid"/>
          </a:ln>
          <a:effectLst/>
          <a:scene3d>
            <a:camera prst="orthographicFront"/>
            <a:lightRig rig="flat" dir="t"/>
          </a:scene3d>
          <a:sp3d prstMaterial="plastic"/>
        </p:spPr>
        <p:txBody>
          <a:bodyPr rtlCol="0" anchor="ctr"/>
          <a:lstStyle/>
          <a:p>
            <a:pPr algn="ctr" defTabSz="1219170">
              <a:defRPr/>
            </a:pPr>
            <a:endParaRPr lang="en-US" sz="2400" kern="0" dirty="0">
              <a:solidFill>
                <a:prstClr val="white"/>
              </a:solidFill>
              <a:latin typeface="Calibri"/>
            </a:endParaRPr>
          </a:p>
        </p:txBody>
      </p:sp>
    </p:spTree>
    <p:extLst>
      <p:ext uri="{BB962C8B-B14F-4D97-AF65-F5344CB8AC3E}">
        <p14:creationId xmlns:p14="http://schemas.microsoft.com/office/powerpoint/2010/main" val="424251591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5" end="5"/>
                                            </p:txEl>
                                          </p:spTgt>
                                        </p:tgtEl>
                                        <p:attrNameLst>
                                          <p:attrName/>
                                        </p:attrNameLst>
                                      </p:cBhvr>
                                      <p:to>
                                        <p:strVal val="visible"/>
                                      </p:to>
                                    </p:set>
                                    <p:animEffect transition="in" filter="wipe(left)">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75935" y="1615687"/>
            <a:ext cx="7506821" cy="4533427"/>
          </a:xfrm>
          <a:prstGeom prst="rect">
            <a:avLst/>
          </a:prstGeom>
        </p:spPr>
      </p:pic>
      <p:pic>
        <p:nvPicPr>
          <p:cNvPr id="25" name="Picture 2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78754" y="1923003"/>
            <a:ext cx="281163" cy="909645"/>
          </a:xfrm>
          <a:prstGeom prst="rect">
            <a:avLst/>
          </a:prstGeom>
        </p:spPr>
      </p:pic>
      <p:pic>
        <p:nvPicPr>
          <p:cNvPr id="26" name="Picture 2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53100" y="2328712"/>
            <a:ext cx="787400" cy="503936"/>
          </a:xfrm>
          <a:prstGeom prst="rect">
            <a:avLst/>
          </a:prstGeom>
        </p:spPr>
      </p:pic>
      <p:sp>
        <p:nvSpPr>
          <p:cNvPr id="10" name="Title 9"/>
          <p:cNvSpPr>
            <a:spLocks noGrp="1"/>
          </p:cNvSpPr>
          <p:nvPr>
            <p:ph type="title"/>
          </p:nvPr>
        </p:nvSpPr>
        <p:spPr/>
        <p:txBody>
          <a:bodyPr/>
          <a:lstStyle/>
          <a:p>
            <a:r>
              <a:rPr lang="en-US" dirty="0" smtClean="0"/>
              <a:t>路外駐車場にクラシックのアプローチ</a:t>
            </a:r>
            <a:endParaRPr lang="en-US" dirty="0"/>
          </a:p>
        </p:txBody>
      </p:sp>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43011" y="2748496"/>
            <a:ext cx="317405" cy="678216"/>
          </a:xfrm>
          <a:prstGeom prst="rect">
            <a:avLst/>
          </a:prstGeom>
        </p:spPr>
      </p:pic>
      <p:pic>
        <p:nvPicPr>
          <p:cNvPr id="14" name="Picture 1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747040" y="2060088"/>
            <a:ext cx="345873" cy="74328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7828" y="2703893"/>
            <a:ext cx="281163" cy="909645"/>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060867" y="2080153"/>
            <a:ext cx="220869" cy="1019389"/>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420428" y="2603978"/>
            <a:ext cx="787400" cy="503936"/>
          </a:xfrm>
          <a:prstGeom prst="rect">
            <a:avLst/>
          </a:prstGeom>
        </p:spPr>
      </p:pic>
    </p:spTree>
    <p:extLst>
      <p:ext uri="{BB962C8B-B14F-4D97-AF65-F5344CB8AC3E}">
        <p14:creationId xmlns:p14="http://schemas.microsoft.com/office/powerpoint/2010/main" val="353465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3"/>
                                        </p:tgtEl>
                                        <p:attrNameLst>
                                          <p:attrName/>
                                        </p:attrNameLst>
                                      </p:cBhvr>
                                      <p:to>
                                        <p:strVal val="visible"/>
                                      </p:to>
                                    </p:set>
                                  </p:childTnLst>
                                </p:cTn>
                              </p:par>
                              <p:par>
                                <p:cTn id="10" presetID="1" presetClass="exit" presetSubtype="0" fill="hold" nodeType="withEffect">
                                  <p:stCondLst>
                                    <p:cond delay="1000"/>
                                  </p:stCondLst>
                                  <p:childTnLst>
                                    <p:set>
                                      <p:cBhvr>
                                        <p:cTn id="11" dur="1" fill="hold">
                                          <p:stCondLst>
                                            <p:cond delay="0"/>
                                          </p:stCondLst>
                                        </p:cTn>
                                        <p:tgtEl>
                                          <p:spTgt spid="13"/>
                                        </p:tgtEl>
                                        <p:attrNameLst>
                                          <p:attrName/>
                                        </p:attrNameLst>
                                      </p:cBhvr>
                                      <p:to>
                                        <p:strVal val="hidden"/>
                                      </p:to>
                                    </p:set>
                                  </p:childTnLst>
                                </p:cTn>
                              </p:par>
                              <p:par>
                                <p:cTn id="12" presetID="1" presetClass="entr" presetSubtype="0" fill="hold" nodeType="withEffect">
                                  <p:stCondLst>
                                    <p:cond delay="1000"/>
                                  </p:stCondLst>
                                  <p:childTnLst>
                                    <p:set>
                                      <p:cBhvr>
                                        <p:cTn id="13" dur="1" fill="hold">
                                          <p:stCondLst>
                                            <p:cond delay="0"/>
                                          </p:stCondLst>
                                        </p:cTn>
                                        <p:tgtEl>
                                          <p:spTgt spid="12"/>
                                        </p:tgtEl>
                                        <p:attrNameLst>
                                          <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75935" y="1615687"/>
            <a:ext cx="7506821" cy="4533427"/>
          </a:xfrm>
          <a:prstGeom prst="rect">
            <a:avLst/>
          </a:prstGeom>
        </p:spPr>
      </p:pic>
      <p:pic>
        <p:nvPicPr>
          <p:cNvPr id="25" name="Picture 2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78754" y="1923003"/>
            <a:ext cx="281163" cy="909645"/>
          </a:xfrm>
          <a:prstGeom prst="rect">
            <a:avLst/>
          </a:prstGeom>
        </p:spPr>
      </p:pic>
      <p:pic>
        <p:nvPicPr>
          <p:cNvPr id="26" name="Picture 2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53100" y="2328712"/>
            <a:ext cx="787400" cy="503936"/>
          </a:xfrm>
          <a:prstGeom prst="rect">
            <a:avLst/>
          </a:prstGeom>
        </p:spPr>
      </p:pic>
      <p:sp>
        <p:nvSpPr>
          <p:cNvPr id="10" name="Title 9"/>
          <p:cNvSpPr>
            <a:spLocks noGrp="1"/>
          </p:cNvSpPr>
          <p:nvPr>
            <p:ph type="title"/>
          </p:nvPr>
        </p:nvSpPr>
        <p:spPr/>
        <p:txBody>
          <a:bodyPr/>
          <a:lstStyle/>
          <a:p>
            <a:r>
              <a:rPr lang="fr-CA" smtClean="0"/>
              <a:t>ゲーテッド・ソリューションの挑戦 </a:t>
            </a:r>
            <a:endParaRPr lang="en-US"/>
          </a:p>
        </p:txBody>
      </p:sp>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43011" y="2748496"/>
            <a:ext cx="317405" cy="678216"/>
          </a:xfrm>
          <a:prstGeom prst="rect">
            <a:avLst/>
          </a:prstGeom>
        </p:spPr>
      </p:pic>
      <p:pic>
        <p:nvPicPr>
          <p:cNvPr id="14" name="Picture 1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747040" y="2060088"/>
            <a:ext cx="345873" cy="743280"/>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811482" y="4914811"/>
            <a:ext cx="1860551" cy="1266425"/>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7828" y="2703893"/>
            <a:ext cx="281163" cy="909645"/>
          </a:xfrm>
          <a:prstGeom prst="rect">
            <a:avLst/>
          </a:prstGeom>
        </p:spPr>
      </p:pic>
      <p:pic>
        <p:nvPicPr>
          <p:cNvPr id="13" name="Picture 12"/>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060867" y="2080153"/>
            <a:ext cx="220869" cy="1019389"/>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420428" y="2603978"/>
            <a:ext cx="787400" cy="503936"/>
          </a:xfrm>
          <a:prstGeom prst="rect">
            <a:avLst/>
          </a:prstGeom>
        </p:spPr>
      </p:pic>
      <p:pic>
        <p:nvPicPr>
          <p:cNvPr id="15" name="Picture 14"/>
          <p:cNvPicPr>
            <a:picLocks noChangeAspect="1"/>
          </p:cNvPicPr>
          <p:nvPr/>
        </p:nvPicPr>
        <p:blipFill>
          <a:blip r:embed="rId10" cstate="email">
            <a:clrChange>
              <a:clrFrom>
                <a:srgbClr val="787878"/>
              </a:clrFrom>
              <a:clrTo>
                <a:srgbClr val="787878">
                  <a:alpha val="0"/>
                </a:srgbClr>
              </a:clrTo>
            </a:clrChange>
            <a:lum bright="70000" contrast="-70000"/>
            <a:extLst>
              <a:ext uri="{28A0092B-C50C-407E-A947-70E740481C1C}">
                <a14:useLocalDpi xmlns:a14="http://schemas.microsoft.com/office/drawing/2010/main" val="0"/>
              </a:ext>
            </a:extLst>
          </a:blip>
          <a:stretch>
            <a:fillRect/>
          </a:stretch>
        </p:blipFill>
        <p:spPr>
          <a:xfrm flipH="1">
            <a:off x="4971611" y="3684075"/>
            <a:ext cx="1507143" cy="818881"/>
          </a:xfrm>
          <a:prstGeom prst="rect">
            <a:avLst/>
          </a:prstGeom>
          <a:noFill/>
        </p:spPr>
      </p:pic>
    </p:spTree>
    <p:extLst>
      <p:ext uri="{BB962C8B-B14F-4D97-AF65-F5344CB8AC3E}">
        <p14:creationId xmlns:p14="http://schemas.microsoft.com/office/powerpoint/2010/main" val="325593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
                                        </p:attrNameLst>
                                      </p:cBhvr>
                                      <p:to>
                                        <p:strVal val="visible"/>
                                      </p:to>
                                    </p:set>
                                    <p:animEffect transition="in" filter="fade">
                                      <p:cBhvr>
                                        <p:cTn id="7" dur="1000"/>
                                        <p:tgtEl>
                                          <p:spTgt spid="9"/>
                                        </p:tgtEl>
                                      </p:cBhvr>
                                    </p:animEffect>
                                  </p:childTnLst>
                                </p:cTn>
                              </p:par>
                              <p:par>
                                <p:cTn id="8" presetID="42" presetClass="path" presetSubtype="0" decel="100000" fill="hold" nodeType="withEffect">
                                  <p:stCondLst>
                                    <p:cond delay="0"/>
                                  </p:stCondLst>
                                  <p:childTnLst>
                                    <p:animMotion origin="layout" path="M -1.04167E-6 2.22222E-6 L 0.27461 -0.28542 " pathEditMode="relative" rAng="0" ptsTypes="AA">
                                      <p:cBhvr>
                                        <p:cTn id="9" dur="2000" fill="hold"/>
                                        <p:tgtEl>
                                          <p:spTgt spid="9"/>
                                        </p:tgtEl>
                                        <p:attrNameLst>
                                          <p:attrName/>
                                          <p:attrName/>
                                        </p:attrNameLst>
                                      </p:cBhvr>
                                      <p:rCtr x="13724" y="-14282"/>
                                    </p:animMotion>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
                                        </p:attrNameLst>
                                      </p:cBhvr>
                                      <p:to>
                                        <p:strVal val="visible"/>
                                      </p:to>
                                    </p:set>
                                    <p:animEffect transition="in" filter="fade">
                                      <p:cBhvr>
                                        <p:cTn id="13" dur="500"/>
                                        <p:tgtEl>
                                          <p:spTgt spid="15"/>
                                        </p:tgtEl>
                                      </p:cBhvr>
                                    </p:animEffect>
                                  </p:childTnLst>
                                </p:cTn>
                              </p:par>
                              <p:par>
                                <p:cTn id="14" presetID="1" presetClass="exit" presetSubtype="0" fill="hold" nodeType="withEffect">
                                  <p:stCondLst>
                                    <p:cond delay="500"/>
                                  </p:stCondLst>
                                  <p:childTnLst>
                                    <p:set>
                                      <p:cBhvr>
                                        <p:cTn id="15" dur="1" fill="hold">
                                          <p:stCondLst>
                                            <p:cond delay="0"/>
                                          </p:stCondLst>
                                        </p:cTn>
                                        <p:tgtEl>
                                          <p:spTgt spid="12"/>
                                        </p:tgtEl>
                                        <p:attrNameLst>
                                          <p:attrName/>
                                        </p:attrNameLst>
                                      </p:cBhvr>
                                      <p:to>
                                        <p:strVal val="hidden"/>
                                      </p:to>
                                    </p:set>
                                  </p:childTnLst>
                                </p:cTn>
                              </p:par>
                            </p:childTnLst>
                          </p:cTn>
                        </p:par>
                        <p:par>
                          <p:cTn id="16" fill="hold">
                            <p:stCondLst>
                              <p:cond delay="2500"/>
                            </p:stCondLst>
                            <p:childTnLst>
                              <p:par>
                                <p:cTn id="17" presetID="1" presetClass="entr" presetSubtype="0" fill="hold" nodeType="afterEffect">
                                  <p:stCondLst>
                                    <p:cond delay="0"/>
                                  </p:stCondLst>
                                  <p:childTnLst>
                                    <p:set>
                                      <p:cBhvr>
                                        <p:cTn id="18" dur="1" fill="hold">
                                          <p:stCondLst>
                                            <p:cond delay="0"/>
                                          </p:stCondLst>
                                        </p:cTn>
                                        <p:tgtEl>
                                          <p:spTgt spid="13"/>
                                        </p:tgtEl>
                                        <p:attrNameLst>
                                          <p:attrName/>
                                        </p:attrNameLst>
                                      </p:cBhvr>
                                      <p:to>
                                        <p:strVal val="visible"/>
                                      </p:to>
                                    </p:set>
                                  </p:childTnLst>
                                </p:cTn>
                              </p:par>
                            </p:childTnLst>
                          </p:cTn>
                        </p:par>
                        <p:par>
                          <p:cTn id="19" fill="hold">
                            <p:stCondLst>
                              <p:cond delay="2500"/>
                            </p:stCondLst>
                            <p:childTnLst>
                              <p:par>
                                <p:cTn id="20" presetID="42" presetClass="path" presetSubtype="0" accel="50000" decel="50000" fill="hold" nodeType="afterEffect">
                                  <p:stCondLst>
                                    <p:cond delay="0"/>
                                  </p:stCondLst>
                                  <p:childTnLst>
                                    <p:animMotion origin="layout" path="M 0.27461 -0.28542 L 0.46628 -0.47755 " pathEditMode="relative" rAng="0" ptsTypes="AA">
                                      <p:cBhvr>
                                        <p:cTn id="21" dur="2000" fill="hold"/>
                                        <p:tgtEl>
                                          <p:spTgt spid="9"/>
                                        </p:tgtEl>
                                        <p:attrNameLst>
                                          <p:attrName/>
                                          <p:attrName/>
                                        </p:attrNameLst>
                                      </p:cBhvr>
                                      <p:rCtr x="9583" y="-9606"/>
                                    </p:animMotion>
                                  </p:childTnLst>
                                </p:cTn>
                              </p:par>
                              <p:par>
                                <p:cTn id="22" presetID="10" presetClass="exit" presetSubtype="0" fill="hold" nodeType="withEffect">
                                  <p:stCondLst>
                                    <p:cond delay="0"/>
                                  </p:stCondLst>
                                  <p:childTnLst>
                                    <p:animEffect transition="out" filter="fade">
                                      <p:cBhvr>
                                        <p:cTn id="23" dur="500"/>
                                        <p:tgtEl>
                                          <p:spTgt spid="15"/>
                                        </p:tgtEl>
                                      </p:cBhvr>
                                    </p:animEffect>
                                    <p:set>
                                      <p:cBhvr>
                                        <p:cTn id="24" dur="1" fill="hold">
                                          <p:stCondLst>
                                            <p:cond delay="499"/>
                                          </p:stCondLst>
                                        </p:cTn>
                                        <p:tgtEl>
                                          <p:spTgt spid="15"/>
                                        </p:tgtEl>
                                        <p:attrNameLst>
                                          <p:attrName/>
                                        </p:attrNameLst>
                                      </p:cBhvr>
                                      <p:to>
                                        <p:strVal val="hidden"/>
                                      </p:to>
                                    </p:set>
                                  </p:childTnLst>
                                </p:cTn>
                              </p:par>
                              <p:par>
                                <p:cTn id="25" presetID="10" presetClass="exit" presetSubtype="0" fill="hold" nodeType="withEffect">
                                  <p:stCondLst>
                                    <p:cond delay="1500"/>
                                  </p:stCondLst>
                                  <p:childTnLst>
                                    <p:animEffect transition="out" filter="fade">
                                      <p:cBhvr>
                                        <p:cTn id="26" dur="500"/>
                                        <p:tgtEl>
                                          <p:spTgt spid="9"/>
                                        </p:tgtEl>
                                      </p:cBhvr>
                                    </p:animEffect>
                                    <p:set>
                                      <p:cBhvr>
                                        <p:cTn id="27" dur="1" fill="hold">
                                          <p:stCondLst>
                                            <p:cond delay="499"/>
                                          </p:stCondLst>
                                        </p:cTn>
                                        <p:tgtEl>
                                          <p:spTgt spid="9"/>
                                        </p:tgtEl>
                                        <p:attrNameLst>
                                          <p:attrName/>
                                        </p:attrNameLst>
                                      </p:cBhvr>
                                      <p:to>
                                        <p:strVal val="hidden"/>
                                      </p:to>
                                    </p:set>
                                  </p:childTnLst>
                                </p:cTn>
                              </p:par>
                              <p:par>
                                <p:cTn id="28" presetID="1" presetClass="exit" presetSubtype="0" fill="hold" nodeType="withEffect">
                                  <p:stCondLst>
                                    <p:cond delay="1500"/>
                                  </p:stCondLst>
                                  <p:childTnLst>
                                    <p:set>
                                      <p:cBhvr>
                                        <p:cTn id="29" dur="1" fill="hold">
                                          <p:stCondLst>
                                            <p:cond delay="0"/>
                                          </p:stCondLst>
                                        </p:cTn>
                                        <p:tgtEl>
                                          <p:spTgt spid="13"/>
                                        </p:tgtEl>
                                        <p:attrNameLst>
                                          <p:attrName/>
                                        </p:attrNameLst>
                                      </p:cBhvr>
                                      <p:to>
                                        <p:strVal val="hidden"/>
                                      </p:to>
                                    </p:set>
                                  </p:childTnLst>
                                </p:cTn>
                              </p:par>
                              <p:par>
                                <p:cTn id="30" presetID="1" presetClass="entr" presetSubtype="0" fill="hold" nodeType="withEffect">
                                  <p:stCondLst>
                                    <p:cond delay="1500"/>
                                  </p:stCondLst>
                                  <p:childTnLst>
                                    <p:set>
                                      <p:cBhvr>
                                        <p:cTn id="31" dur="1" fill="hold">
                                          <p:stCondLst>
                                            <p:cond delay="0"/>
                                          </p:stCondLst>
                                        </p:cTn>
                                        <p:tgtEl>
                                          <p:spTgt spid="12"/>
                                        </p:tgtEl>
                                        <p:attrNameLst>
                                          <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75935" y="1604804"/>
            <a:ext cx="7506821" cy="4533427"/>
          </a:xfrm>
          <a:prstGeom prst="rect">
            <a:avLst/>
          </a:prstGeom>
        </p:spPr>
      </p:pic>
      <p:sp>
        <p:nvSpPr>
          <p:cNvPr id="4" name="Footer Placeholder 3"/>
          <p:cNvSpPr>
            <a:spLocks noGrp="1"/>
          </p:cNvSpPr>
          <p:nvPr>
            <p:ph type="ftr" sz="quarter" idx="11"/>
          </p:nvPr>
        </p:nvSpPr>
        <p:spPr/>
        <p:txBody>
          <a:bodyPr/>
          <a:lstStyle/>
          <a:p>
            <a:r>
              <a:rPr lang="fr-FR" smtClean="0"/>
              <a:t>│COMPANY CONFIDENTIAL  </a:t>
            </a:r>
            <a:endParaRPr lang="en-CA" sz="1067"/>
          </a:p>
        </p:txBody>
      </p:sp>
      <p:sp>
        <p:nvSpPr>
          <p:cNvPr id="5" name="Slide Number Placeholder 4"/>
          <p:cNvSpPr>
            <a:spLocks noGrp="1"/>
          </p:cNvSpPr>
          <p:nvPr>
            <p:ph type="sldNum" sz="quarter" idx="12"/>
          </p:nvPr>
        </p:nvSpPr>
        <p:spPr/>
        <p:txBody>
          <a:bodyPr/>
          <a:lstStyle/>
          <a:p>
            <a:fld id="{0B6352C0-A9CA-B545-A438-FD1342207464}">
              <a:rPr lang="en-CA" smtClean="0"/>
              <a:pPr/>
              <a:t>6</a:t>
            </a:fld>
            <a:endParaRPr lang="en-CA"/>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7828" y="2693010"/>
            <a:ext cx="281163" cy="909645"/>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420428" y="2593095"/>
            <a:ext cx="787400" cy="503936"/>
          </a:xfrm>
          <a:prstGeom prst="rect">
            <a:avLst/>
          </a:prstGeom>
        </p:spPr>
      </p:pic>
      <p:pic>
        <p:nvPicPr>
          <p:cNvPr id="25" name="Picture 2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78754" y="1912120"/>
            <a:ext cx="281163" cy="909645"/>
          </a:xfrm>
          <a:prstGeom prst="rect">
            <a:avLst/>
          </a:prstGeom>
        </p:spPr>
      </p:pic>
      <p:pic>
        <p:nvPicPr>
          <p:cNvPr id="26" name="Picture 2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53100" y="2317829"/>
            <a:ext cx="787400" cy="503936"/>
          </a:xfrm>
          <a:prstGeom prst="rect">
            <a:avLst/>
          </a:prstGeom>
        </p:spPr>
      </p:pic>
      <p:pic>
        <p:nvPicPr>
          <p:cNvPr id="2" name="Picture 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747040" y="2060088"/>
            <a:ext cx="345873" cy="743280"/>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743011" y="2748496"/>
            <a:ext cx="317405" cy="678216"/>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1657" y="5063769"/>
            <a:ext cx="1843775" cy="1259723"/>
          </a:xfrm>
          <a:prstGeom prst="rect">
            <a:avLst/>
          </a:prstGeom>
        </p:spPr>
      </p:pic>
      <p:pic>
        <p:nvPicPr>
          <p:cNvPr id="9" name="Picture 8"/>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811482" y="4903928"/>
            <a:ext cx="1860551" cy="1266425"/>
          </a:xfrm>
          <a:prstGeom prst="rect">
            <a:avLst/>
          </a:prstGeom>
        </p:spPr>
      </p:pic>
      <p:pic>
        <p:nvPicPr>
          <p:cNvPr id="28" name="Picture 27" descr="car-redish.pn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655058" y="4964663"/>
            <a:ext cx="2016975" cy="1368661"/>
          </a:xfrm>
          <a:prstGeom prst="rect">
            <a:avLst/>
          </a:prstGeom>
        </p:spPr>
      </p:pic>
      <p:pic>
        <p:nvPicPr>
          <p:cNvPr id="20" name="Picture 19"/>
          <p:cNvPicPr>
            <a:picLocks noChangeAspect="1"/>
          </p:cNvPicPr>
          <p:nvPr/>
        </p:nvPicPr>
        <p:blipFill>
          <a:blip r:embed="rId11" cstate="email">
            <a:lum bright="70000" contrast="-70000"/>
            <a:extLst>
              <a:ext uri="{28A0092B-C50C-407E-A947-70E740481C1C}">
                <a14:useLocalDpi xmlns:a14="http://schemas.microsoft.com/office/drawing/2010/main" val="0"/>
              </a:ext>
            </a:extLst>
          </a:blip>
          <a:stretch>
            <a:fillRect/>
          </a:stretch>
        </p:blipFill>
        <p:spPr>
          <a:xfrm flipH="1">
            <a:off x="5508117" y="3437666"/>
            <a:ext cx="1507143" cy="818881"/>
          </a:xfrm>
          <a:prstGeom prst="rect">
            <a:avLst/>
          </a:prstGeom>
          <a:noFill/>
          <a:ln>
            <a:noFill/>
          </a:ln>
        </p:spPr>
      </p:pic>
      <p:pic>
        <p:nvPicPr>
          <p:cNvPr id="21" name="Picture 20"/>
          <p:cNvPicPr>
            <a:picLocks noChangeAspect="1"/>
          </p:cNvPicPr>
          <p:nvPr/>
        </p:nvPicPr>
        <p:blipFill>
          <a:blip r:embed="rId12" cstate="email">
            <a:lum bright="70000" contrast="-70000"/>
            <a:extLst>
              <a:ext uri="{28A0092B-C50C-407E-A947-70E740481C1C}">
                <a14:useLocalDpi xmlns:a14="http://schemas.microsoft.com/office/drawing/2010/main" val="0"/>
              </a:ext>
            </a:extLst>
          </a:blip>
          <a:stretch>
            <a:fillRect/>
          </a:stretch>
        </p:blipFill>
        <p:spPr>
          <a:xfrm>
            <a:off x="4255912" y="4431979"/>
            <a:ext cx="1472748" cy="818881"/>
          </a:xfrm>
          <a:prstGeom prst="rect">
            <a:avLst/>
          </a:prstGeom>
          <a:noFill/>
          <a:ln>
            <a:noFill/>
          </a:ln>
        </p:spPr>
      </p:pic>
      <p:pic>
        <p:nvPicPr>
          <p:cNvPr id="22" name="Picture 21"/>
          <p:cNvPicPr>
            <a:picLocks noChangeAspect="1"/>
          </p:cNvPicPr>
          <p:nvPr/>
        </p:nvPicPr>
        <p:blipFill>
          <a:blip r:embed="rId11" cstate="email">
            <a:lum bright="70000" contrast="-70000"/>
            <a:extLst>
              <a:ext uri="{28A0092B-C50C-407E-A947-70E740481C1C}">
                <a14:useLocalDpi xmlns:a14="http://schemas.microsoft.com/office/drawing/2010/main" val="0"/>
              </a:ext>
            </a:extLst>
          </a:blip>
          <a:stretch>
            <a:fillRect/>
          </a:stretch>
        </p:blipFill>
        <p:spPr>
          <a:xfrm rot="7763538" flipH="1">
            <a:off x="2622791" y="4536087"/>
            <a:ext cx="1507143" cy="818881"/>
          </a:xfrm>
          <a:prstGeom prst="rect">
            <a:avLst/>
          </a:prstGeom>
          <a:noFill/>
          <a:ln>
            <a:noFill/>
          </a:ln>
        </p:spPr>
      </p:pic>
      <p:sp>
        <p:nvSpPr>
          <p:cNvPr id="24" name="Title 9"/>
          <p:cNvSpPr>
            <a:spLocks noGrp="1"/>
          </p:cNvSpPr>
          <p:nvPr>
            <p:ph type="title"/>
          </p:nvPr>
        </p:nvSpPr>
        <p:spPr>
          <a:xfrm>
            <a:off x="507996" y="118534"/>
            <a:ext cx="11142488" cy="1058333"/>
          </a:xfrm>
        </p:spPr>
        <p:txBody>
          <a:bodyPr/>
          <a:lstStyle/>
          <a:p>
            <a:r>
              <a:rPr lang="fr-CA" dirty="0" smtClean="0"/>
              <a:t>の挑戦 </a:t>
            </a:r>
            <a:r>
              <a:rPr lang="fr-CA" dirty="0" err="1" smtClean="0"/>
              <a:t>ゲーテッド</a:t>
            </a:r>
            <a:r>
              <a:rPr lang="fr-CA" dirty="0" smtClean="0"/>
              <a:t> 溶液 </a:t>
            </a:r>
            <a:endParaRPr lang="en-US" dirty="0"/>
          </a:p>
        </p:txBody>
      </p:sp>
    </p:spTree>
    <p:extLst>
      <p:ext uri="{BB962C8B-B14F-4D97-AF65-F5344CB8AC3E}">
        <p14:creationId xmlns:p14="http://schemas.microsoft.com/office/powerpoint/2010/main" val="115917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decel="100000" fill="hold" nodeType="clickEffect">
                                  <p:stCondLst>
                                    <p:cond delay="0"/>
                                  </p:stCondLst>
                                  <p:childTnLst>
                                    <p:animMotion origin="layout" path="M -1.04167E-6 2.59259E-6 L 0.27461 -0.28542 " pathEditMode="relative" rAng="0" ptsTypes="AA">
                                      <p:cBhvr>
                                        <p:cTn id="11" dur="2000" fill="hold"/>
                                        <p:tgtEl>
                                          <p:spTgt spid="9"/>
                                        </p:tgtEl>
                                        <p:attrNameLst>
                                          <p:attrName/>
                                          <p:attrName/>
                                        </p:attrNameLst>
                                      </p:cBhvr>
                                      <p:rCtr x="13724" y="-14282"/>
                                    </p:animMotion>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1000"/>
                                  </p:stCondLst>
                                  <p:childTnLst>
                                    <p:set>
                                      <p:cBhvr>
                                        <p:cTn id="17" dur="1" fill="hold">
                                          <p:stCondLst>
                                            <p:cond delay="0"/>
                                          </p:stCondLst>
                                        </p:cTn>
                                        <p:tgtEl>
                                          <p:spTgt spid="3"/>
                                        </p:tgtEl>
                                        <p:attrNameLst>
                                          <p:attrName/>
                                        </p:attrNameLst>
                                      </p:cBhvr>
                                      <p:to>
                                        <p:strVal val="visible"/>
                                      </p:to>
                                    </p:set>
                                    <p:animEffect transition="in" filter="fade">
                                      <p:cBhvr>
                                        <p:cTn id="18" dur="500"/>
                                        <p:tgtEl>
                                          <p:spTgt spid="3"/>
                                        </p:tgtEl>
                                      </p:cBhvr>
                                    </p:animEffect>
                                  </p:childTnLst>
                                </p:cTn>
                              </p:par>
                              <p:par>
                                <p:cTn id="19" presetID="42" presetClass="path" presetSubtype="0" accel="50000" decel="50000" fill="hold" nodeType="withEffect">
                                  <p:stCondLst>
                                    <p:cond delay="250"/>
                                  </p:stCondLst>
                                  <p:childTnLst>
                                    <p:animMotion origin="layout" path="M -6.25E-7 -2.59259E-6 L 0.14245 -0.16342 " pathEditMode="relative" rAng="0" ptsTypes="AA">
                                      <p:cBhvr>
                                        <p:cTn id="20" dur="1500" fill="hold"/>
                                        <p:tgtEl>
                                          <p:spTgt spid="3"/>
                                        </p:tgtEl>
                                        <p:attrNameLst>
                                          <p:attrName/>
                                          <p:attrName/>
                                        </p:attrNameLst>
                                      </p:cBhvr>
                                      <p:rCtr x="7122" y="-8171"/>
                                    </p:animMotion>
                                  </p:childTnLst>
                                </p:cTn>
                              </p:par>
                            </p:childTnLst>
                          </p:cTn>
                        </p:par>
                        <p:par>
                          <p:cTn id="21" fill="hold">
                            <p:stCondLst>
                              <p:cond delay="3750"/>
                            </p:stCondLst>
                            <p:childTnLst>
                              <p:par>
                                <p:cTn id="22" presetID="10" presetClass="entr" presetSubtype="0" fill="hold" nodeType="afterEffect">
                                  <p:stCondLst>
                                    <p:cond delay="250"/>
                                  </p:stCondLst>
                                  <p:childTnLst>
                                    <p:set>
                                      <p:cBhvr>
                                        <p:cTn id="23" dur="1" fill="hold">
                                          <p:stCondLst>
                                            <p:cond delay="0"/>
                                          </p:stCondLst>
                                        </p:cTn>
                                        <p:tgtEl>
                                          <p:spTgt spid="21"/>
                                        </p:tgtEl>
                                        <p:attrNameLst>
                                          <p:attrName/>
                                        </p:attrNameLst>
                                      </p:cBhvr>
                                      <p:to>
                                        <p:strVal val="visible"/>
                                      </p:to>
                                    </p:set>
                                    <p:animEffect transition="in" filter="fade">
                                      <p:cBhvr>
                                        <p:cTn id="24" dur="500"/>
                                        <p:tgtEl>
                                          <p:spTgt spid="21"/>
                                        </p:tgtEl>
                                      </p:cBhvr>
                                    </p:animEffect>
                                  </p:childTnLst>
                                </p:cTn>
                              </p:par>
                            </p:childTnLst>
                          </p:cTn>
                        </p:par>
                        <p:par>
                          <p:cTn id="25" fill="hold">
                            <p:stCondLst>
                              <p:cond delay="4500"/>
                            </p:stCondLst>
                            <p:childTnLst>
                              <p:par>
                                <p:cTn id="26" presetID="10" presetClass="entr" presetSubtype="0" fill="hold" nodeType="afterEffect">
                                  <p:stCondLst>
                                    <p:cond delay="250"/>
                                  </p:stCondLst>
                                  <p:childTnLst>
                                    <p:set>
                                      <p:cBhvr>
                                        <p:cTn id="27" dur="1" fill="hold">
                                          <p:stCondLst>
                                            <p:cond delay="0"/>
                                          </p:stCondLst>
                                        </p:cTn>
                                        <p:tgtEl>
                                          <p:spTgt spid="28"/>
                                        </p:tgtEl>
                                        <p:attrNameLst>
                                          <p:attrName/>
                                        </p:attrNameLst>
                                      </p:cBhvr>
                                      <p:to>
                                        <p:strVal val="visible"/>
                                      </p:to>
                                    </p:set>
                                    <p:animEffect transition="in" filter="fade">
                                      <p:cBhvr>
                                        <p:cTn id="28" dur="500"/>
                                        <p:tgtEl>
                                          <p:spTgt spid="28"/>
                                        </p:tgtEl>
                                      </p:cBhvr>
                                    </p:animEffect>
                                  </p:childTnLst>
                                </p:cTn>
                              </p:par>
                            </p:childTnLst>
                          </p:cTn>
                        </p:par>
                        <p:par>
                          <p:cTn id="29" fill="hold">
                            <p:stCondLst>
                              <p:cond delay="5250"/>
                            </p:stCondLst>
                            <p:childTnLst>
                              <p:par>
                                <p:cTn id="30" presetID="10" presetClass="entr" presetSubtype="0" fill="hold" nodeType="afterEffect">
                                  <p:stCondLst>
                                    <p:cond delay="250"/>
                                  </p:stCondLst>
                                  <p:childTnLst>
                                    <p:set>
                                      <p:cBhvr>
                                        <p:cTn id="31" dur="1" fill="hold">
                                          <p:stCondLst>
                                            <p:cond delay="0"/>
                                          </p:stCondLst>
                                        </p:cTn>
                                        <p:tgtEl>
                                          <p:spTgt spid="22"/>
                                        </p:tgtEl>
                                        <p:attrNameLst>
                                          <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CA" dirty="0" smtClean="0"/>
              <a:t>課題 </a:t>
            </a:r>
            <a:r>
              <a:rPr lang="en-US" dirty="0" smtClean="0"/>
              <a:t>の </a:t>
            </a:r>
            <a:r>
              <a:rPr lang="en-US" dirty="0"/>
              <a:t>クラシック門エントリ</a:t>
            </a:r>
          </a:p>
        </p:txBody>
      </p:sp>
      <p:sp>
        <p:nvSpPr>
          <p:cNvPr id="16" name="Content Placeholder 2"/>
          <p:cNvSpPr>
            <a:spLocks noGrp="1"/>
          </p:cNvSpPr>
          <p:nvPr>
            <p:ph idx="1"/>
          </p:nvPr>
        </p:nvSpPr>
        <p:spPr>
          <a:xfrm>
            <a:off x="530924" y="2105891"/>
            <a:ext cx="4161149" cy="3939310"/>
          </a:xfrm>
        </p:spPr>
        <p:txBody>
          <a:bodyPr/>
          <a:lstStyle/>
          <a:p>
            <a:r>
              <a:rPr lang="en-US" sz="2400" b="0" dirty="0">
                <a:latin typeface="Segoe UI Light" panose="020B0502040204020203" pitchFamily="34" charset="0"/>
                <a:cs typeface="Segoe UI Light" panose="020B0502040204020203" pitchFamily="34" charset="0"/>
              </a:rPr>
              <a:t> 顧客 </a:t>
            </a:r>
            <a:r>
              <a:rPr lang="en-US" sz="2400" b="0" dirty="0" smtClean="0">
                <a:latin typeface="Segoe UI Light" panose="020B0502040204020203" pitchFamily="34" charset="0"/>
                <a:cs typeface="Segoe UI Light" panose="020B0502040204020203" pitchFamily="34" charset="0"/>
              </a:rPr>
              <a:t>経験</a:t>
            </a:r>
          </a:p>
          <a:p>
            <a:r>
              <a:rPr lang="en-US" sz="2400" b="0" dirty="0" smtClean="0">
                <a:latin typeface="Segoe UI Light" panose="020B0502040204020203" pitchFamily="34" charset="0"/>
                <a:cs typeface="Segoe UI Light" panose="020B0502040204020203" pitchFamily="34" charset="0"/>
              </a:rPr>
              <a:t> ピーク時にスタッキング </a:t>
            </a:r>
            <a:r>
              <a:rPr lang="en-US" sz="2400" b="0" dirty="0">
                <a:latin typeface="Segoe UI Light" panose="020B0502040204020203" pitchFamily="34" charset="0"/>
                <a:cs typeface="Segoe UI Light" panose="020B0502040204020203" pitchFamily="34" charset="0"/>
              </a:rPr>
              <a:t>H</a:t>
            </a:r>
            <a:r>
              <a:rPr lang="en-US" sz="2400" b="0" dirty="0" smtClean="0">
                <a:latin typeface="Segoe UI Light" panose="020B0502040204020203" pitchFamily="34" charset="0"/>
                <a:cs typeface="Segoe UI Light" panose="020B0502040204020203" pitchFamily="34" charset="0"/>
              </a:rPr>
              <a:t>私たちのもの</a:t>
            </a:r>
          </a:p>
          <a:p>
            <a:r>
              <a:rPr lang="en-US" sz="2400" b="0" dirty="0" smtClean="0">
                <a:latin typeface="Segoe UI Light" panose="020B0502040204020203" pitchFamily="34" charset="0"/>
                <a:cs typeface="Segoe UI Light" panose="020B0502040204020203" pitchFamily="34" charset="0"/>
              </a:rPr>
              <a:t> メンテナンス</a:t>
            </a:r>
          </a:p>
          <a:p>
            <a:pPr marL="0" indent="0">
              <a:buNone/>
            </a:pPr>
            <a:endParaRPr lang="en-US" sz="2400" b="0" dirty="0">
              <a:latin typeface="Segoe UI Light" panose="020B0502040204020203" pitchFamily="34" charset="0"/>
              <a:cs typeface="Segoe UI Light" panose="020B0502040204020203" pitchFamily="34" charset="0"/>
            </a:endParaRPr>
          </a:p>
        </p:txBody>
      </p:sp>
      <p:sp>
        <p:nvSpPr>
          <p:cNvPr id="7" name="Content Placeholder 2"/>
          <p:cNvSpPr txBox="1">
            <a:spLocks/>
          </p:cNvSpPr>
          <p:nvPr/>
        </p:nvSpPr>
        <p:spPr>
          <a:xfrm>
            <a:off x="5735616" y="2687782"/>
            <a:ext cx="4161149" cy="3939310"/>
          </a:xfrm>
          <a:prstGeom prst="rect">
            <a:avLst/>
          </a:prstGeom>
        </p:spPr>
        <p:txBody>
          <a:bodyPr vert="horz" lIns="91440" tIns="45720" rIns="91440" bIns="45720" rtlCol="0">
            <a:noAutofit/>
          </a:bodyPr>
          <a:lstStyle>
            <a:lvl1pPr marL="154513" indent="-154513" algn="l" defTabSz="609585" rtl="0" eaLnBrk="1" latinLnBrk="0" hangingPunct="1">
              <a:spcBef>
                <a:spcPts val="1333"/>
              </a:spcBef>
              <a:spcAft>
                <a:spcPts val="533"/>
              </a:spcAft>
              <a:buFont typeface="Arial"/>
              <a:buChar char="•"/>
              <a:defRPr sz="2133" b="1" i="0" kern="1200" cap="none">
                <a:solidFill>
                  <a:schemeClr val="accent6"/>
                </a:solidFill>
                <a:latin typeface="Segoe UI Semibold" pitchFamily="34" charset="0"/>
                <a:ea typeface="+mn-ea"/>
                <a:cs typeface="Segoe UI Semibold" pitchFamily="34" charset="0"/>
              </a:defRPr>
            </a:lvl1pPr>
            <a:lvl2pPr marL="154513" indent="-154513" algn="l" defTabSz="609585" rtl="0" eaLnBrk="1" latinLnBrk="0" hangingPunct="1">
              <a:spcBef>
                <a:spcPts val="0"/>
              </a:spcBef>
              <a:spcAft>
                <a:spcPts val="400"/>
              </a:spcAft>
              <a:buClr>
                <a:schemeClr val="accent6"/>
              </a:buClr>
              <a:buFont typeface="Arial"/>
              <a:buChar char="•"/>
              <a:defRPr sz="2133" b="0" i="0" kern="1200" baseline="0">
                <a:solidFill>
                  <a:schemeClr val="tx2"/>
                </a:solidFill>
                <a:latin typeface="+mn-lt"/>
                <a:ea typeface="+mn-ea"/>
                <a:cs typeface="Segoe UI Semibold" pitchFamily="34" charset="0"/>
              </a:defRPr>
            </a:lvl2pPr>
            <a:lvl3pPr marL="539737" indent="-158747" algn="l" defTabSz="609585" rtl="0" eaLnBrk="1" latinLnBrk="0" hangingPunct="1">
              <a:spcBef>
                <a:spcPts val="0"/>
              </a:spcBef>
              <a:spcAft>
                <a:spcPts val="400"/>
              </a:spcAft>
              <a:buClr>
                <a:schemeClr val="tx2"/>
              </a:buClr>
              <a:buFont typeface="Arial"/>
              <a:buChar char="•"/>
              <a:defRPr sz="2133" kern="1200" baseline="0">
                <a:solidFill>
                  <a:schemeClr val="tx2"/>
                </a:solidFill>
                <a:latin typeface="+mn-lt"/>
                <a:ea typeface="+mn-ea"/>
                <a:cs typeface="Segoe Light"/>
              </a:defRPr>
            </a:lvl3pPr>
            <a:lvl4pPr marL="912261" indent="-148163" algn="l" defTabSz="609585" rtl="0" eaLnBrk="1" latinLnBrk="0" hangingPunct="1">
              <a:spcBef>
                <a:spcPts val="0"/>
              </a:spcBef>
              <a:spcAft>
                <a:spcPts val="400"/>
              </a:spcAft>
              <a:buClr>
                <a:schemeClr val="tx2"/>
              </a:buClr>
              <a:buFont typeface="Lucida Grande"/>
              <a:buChar char="∘"/>
              <a:defRPr sz="2133" kern="1200" baseline="0">
                <a:solidFill>
                  <a:schemeClr val="tx2"/>
                </a:solidFill>
                <a:latin typeface="+mn-lt"/>
                <a:ea typeface="+mn-ea"/>
                <a:cs typeface="Segoe Light"/>
              </a:defRPr>
            </a:lvl4pPr>
            <a:lvl5pPr marL="1212820" indent="-148163" algn="l" defTabSz="609585" rtl="0" eaLnBrk="1" latinLnBrk="0" hangingPunct="1">
              <a:spcBef>
                <a:spcPts val="0"/>
              </a:spcBef>
              <a:spcAft>
                <a:spcPts val="400"/>
              </a:spcAft>
              <a:buClr>
                <a:schemeClr val="tx2"/>
              </a:buClr>
              <a:buSzPct val="90000"/>
              <a:buFont typeface="Lucida Grande"/>
              <a:buChar char="∙"/>
              <a:defRPr sz="1867" kern="1200" spc="0" baseline="0">
                <a:solidFill>
                  <a:schemeClr val="tx2"/>
                </a:solidFill>
                <a:latin typeface="+mn-lt"/>
                <a:ea typeface="+mn-ea"/>
                <a:cs typeface="Segoe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2400" b="0" dirty="0" smtClean="0">
                <a:latin typeface="Segoe UI Light" panose="020B0502040204020203" pitchFamily="34" charset="0"/>
                <a:cs typeface="Segoe UI Light" panose="020B0502040204020203" pitchFamily="34" charset="0"/>
              </a:rPr>
              <a:t>誰のための</a:t>
            </a:r>
            <a:endParaRPr lang="en-US" sz="2400" b="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92151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16">
                                            <p:txEl>
                                              <p:pRg st="1" end="1"/>
                                            </p:txEl>
                                          </p:spTgt>
                                        </p:tgtEl>
                                        <p:attrNameLst>
                                          <p:attrName/>
                                        </p:attrNameLst>
                                      </p:cBhvr>
                                      <p:to>
                                        <p:strVal val="visible"/>
                                      </p:to>
                                    </p:set>
                                    <p:animEffect transition="in" filter="fade">
                                      <p:cBhvr>
                                        <p:cTn id="10" dur="500"/>
                                        <p:tgtEl>
                                          <p:spTgt spid="16">
                                            <p:txEl>
                                              <p:pRg st="1" end="1"/>
                                            </p:txEl>
                                          </p:spTgt>
                                        </p:tgtEl>
                                      </p:cBhvr>
                                    </p:animEffect>
                                  </p:childTnLst>
                                </p:cTn>
                              </p:par>
                              <p:par>
                                <p:cTn id="11" presetID="10" presetClass="entr" presetSubtype="0" fill="hold" nodeType="withEffect">
                                  <p:stCondLst>
                                    <p:cond delay="2000"/>
                                  </p:stCondLst>
                                  <p:childTnLst>
                                    <p:set>
                                      <p:cBhvr>
                                        <p:cTn id="12" dur="1" fill="hold">
                                          <p:stCondLst>
                                            <p:cond delay="0"/>
                                          </p:stCondLst>
                                        </p:cTn>
                                        <p:tgtEl>
                                          <p:spTgt spid="16">
                                            <p:txEl>
                                              <p:pRg st="2" end="2"/>
                                            </p:txEl>
                                          </p:spTgt>
                                        </p:tgtEl>
                                        <p:attrNameLst>
                                          <p:attrName/>
                                        </p:attrNameLst>
                                      </p:cBhvr>
                                      <p:to>
                                        <p:strVal val="visible"/>
                                      </p:to>
                                    </p:set>
                                    <p:animEffect transition="in" filter="fade">
                                      <p:cBhvr>
                                        <p:cTn id="13" dur="500"/>
                                        <p:tgtEl>
                                          <p:spTgt spid="1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0" end="0"/>
                                            </p:txEl>
                                          </p:spTgt>
                                        </p:tgtEl>
                                        <p:attrNameLst>
                                          <p:attrName/>
                                        </p:attrNameLst>
                                      </p:cBhvr>
                                      <p:to>
                                        <p:strVal val="visible"/>
                                      </p:to>
                                    </p:set>
                                    <p:animEffect transition="in" filter="fade">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9"/>
          <p:cNvSpPr>
            <a:spLocks noGrp="1"/>
          </p:cNvSpPr>
          <p:nvPr>
            <p:ph type="title"/>
          </p:nvPr>
        </p:nvSpPr>
        <p:spPr/>
        <p:txBody>
          <a:bodyPr/>
          <a:lstStyle/>
          <a:p>
            <a:r>
              <a:rPr lang="fr-CA" smtClean="0"/>
              <a:t>オルタナティブ：フリーフロー駐車場</a:t>
            </a:r>
            <a:endParaRPr lang="en-US"/>
          </a:p>
        </p:txBody>
      </p:sp>
      <p:sp>
        <p:nvSpPr>
          <p:cNvPr id="4" name="Footer Placeholder 3"/>
          <p:cNvSpPr>
            <a:spLocks noGrp="1"/>
          </p:cNvSpPr>
          <p:nvPr>
            <p:ph type="ftr" sz="quarter" idx="11"/>
          </p:nvPr>
        </p:nvSpPr>
        <p:spPr/>
        <p:txBody>
          <a:bodyPr/>
          <a:lstStyle/>
          <a:p>
            <a:r>
              <a:rPr lang="fr-FR" smtClean="0"/>
              <a:t>│COMPANY CONFIDENTIAL  </a:t>
            </a:r>
            <a:endParaRPr lang="en-CA" sz="1067"/>
          </a:p>
        </p:txBody>
      </p:sp>
      <p:sp>
        <p:nvSpPr>
          <p:cNvPr id="5" name="Slide Number Placeholder 4"/>
          <p:cNvSpPr>
            <a:spLocks noGrp="1"/>
          </p:cNvSpPr>
          <p:nvPr>
            <p:ph type="sldNum" sz="quarter" idx="12"/>
          </p:nvPr>
        </p:nvSpPr>
        <p:spPr/>
        <p:txBody>
          <a:bodyPr/>
          <a:lstStyle/>
          <a:p>
            <a:fld id="{0B6352C0-A9CA-B545-A438-FD1342207464}">
              <a:rPr lang="en-CA" smtClean="0"/>
              <a:pPr/>
              <a:t>8</a:t>
            </a:fld>
            <a:endParaRPr lang="en-CA"/>
          </a:p>
        </p:txBody>
      </p:sp>
      <p:grpSp>
        <p:nvGrpSpPr>
          <p:cNvPr id="2" name="Group 1"/>
          <p:cNvGrpSpPr/>
          <p:nvPr/>
        </p:nvGrpSpPr>
        <p:grpSpPr>
          <a:xfrm>
            <a:off x="4173424" y="1395252"/>
            <a:ext cx="8018577" cy="4791977"/>
            <a:chOff x="4173424" y="1395252"/>
            <a:chExt cx="8018577" cy="4791977"/>
          </a:xfrm>
        </p:grpSpPr>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73424" y="1395252"/>
              <a:ext cx="8018577" cy="4791977"/>
            </a:xfrm>
            <a:prstGeom prst="rect">
              <a:avLst/>
            </a:prstGeom>
          </p:spPr>
        </p:pic>
        <p:pic>
          <p:nvPicPr>
            <p:cNvPr id="27" name="Picture 2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958148" y="1610088"/>
              <a:ext cx="502984" cy="938591"/>
            </a:xfrm>
            <a:prstGeom prst="rect">
              <a:avLst/>
            </a:prstGeom>
          </p:spPr>
        </p:pic>
      </p:grpSp>
      <p:graphicFrame>
        <p:nvGraphicFramePr>
          <p:cNvPr id="8" name="Content Placeholder 8"/>
          <p:cNvGraphicFramePr>
            <a:graphicFrameLocks noGrp="1"/>
          </p:cNvGraphicFramePr>
          <p:nvPr>
            <p:ph idx="1"/>
            <p:extLst/>
          </p:nvPr>
        </p:nvGraphicFramePr>
        <p:xfrm>
          <a:off x="-442380" y="1610088"/>
          <a:ext cx="5332379" cy="435133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620889" y="1738489"/>
            <a:ext cx="4064000" cy="341632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smtClean="0">
                <a:solidFill>
                  <a:schemeClr val="accent6"/>
                </a:solidFill>
                <a:latin typeface="Segoe UI Light" panose="020B0502040204020203" pitchFamily="34" charset="0"/>
                <a:cs typeface="Segoe UI Light" panose="020B0502040204020203" pitchFamily="34" charset="0"/>
              </a:rPr>
              <a:t>いいえゲートません</a:t>
            </a:r>
          </a:p>
          <a:p>
            <a:pPr marL="342900" indent="-342900">
              <a:spcAft>
                <a:spcPts val="600"/>
              </a:spcAft>
              <a:buFont typeface="Arial" panose="020B0604020202020204" pitchFamily="34" charset="0"/>
              <a:buChar char="•"/>
            </a:pPr>
            <a:r>
              <a:rPr lang="en-US" sz="2400" dirty="0" smtClean="0">
                <a:solidFill>
                  <a:schemeClr val="accent6"/>
                </a:solidFill>
                <a:latin typeface="Segoe UI Light" panose="020B0502040204020203" pitchFamily="34" charset="0"/>
                <a:cs typeface="Segoe UI Light" panose="020B0502040204020203" pitchFamily="34" charset="0"/>
              </a:rPr>
              <a:t>支払方法や許可</a:t>
            </a:r>
          </a:p>
          <a:p>
            <a:pPr marL="800100" lvl="1" indent="-342900">
              <a:spcAft>
                <a:spcPts val="600"/>
              </a:spcAft>
              <a:buFont typeface="Arial" panose="020B0604020202020204" pitchFamily="34" charset="0"/>
              <a:buChar char="•"/>
            </a:pPr>
            <a:r>
              <a:rPr lang="en-US" sz="2400" dirty="0">
                <a:solidFill>
                  <a:schemeClr val="accent6"/>
                </a:solidFill>
                <a:latin typeface="Segoe UI Light" panose="020B0502040204020203" pitchFamily="34" charset="0"/>
                <a:cs typeface="Segoe UI Light" panose="020B0502040204020203" pitchFamily="34" charset="0"/>
              </a:rPr>
              <a:t>	</a:t>
            </a:r>
            <a:r>
              <a:rPr lang="en-US" sz="2400" dirty="0" smtClean="0">
                <a:solidFill>
                  <a:schemeClr val="accent6"/>
                </a:solidFill>
                <a:latin typeface="Segoe UI Light" panose="020B0502040204020203" pitchFamily="34" charset="0"/>
                <a:cs typeface="Segoe UI Light" panose="020B0502040204020203" pitchFamily="34" charset="0"/>
              </a:rPr>
              <a:t>ペイ・表示</a:t>
            </a:r>
          </a:p>
          <a:p>
            <a:pPr marL="800100" lvl="1" indent="-342900">
              <a:spcAft>
                <a:spcPts val="600"/>
              </a:spcAft>
              <a:buFont typeface="Arial" panose="020B0604020202020204" pitchFamily="34" charset="0"/>
              <a:buChar char="•"/>
            </a:pPr>
            <a:r>
              <a:rPr lang="en-US" sz="2400" dirty="0">
                <a:solidFill>
                  <a:schemeClr val="accent6"/>
                </a:solidFill>
                <a:latin typeface="Segoe UI Light" panose="020B0502040204020203" pitchFamily="34" charset="0"/>
                <a:cs typeface="Segoe UI Light" panose="020B0502040204020203" pitchFamily="34" charset="0"/>
              </a:rPr>
              <a:t>	</a:t>
            </a:r>
            <a:r>
              <a:rPr lang="en-US" sz="2400" dirty="0" smtClean="0">
                <a:solidFill>
                  <a:schemeClr val="accent6"/>
                </a:solidFill>
                <a:latin typeface="Segoe UI Light" panose="020B0502040204020203" pitchFamily="34" charset="0"/>
                <a:cs typeface="Segoe UI Light" panose="020B0502040204020203" pitchFamily="34" charset="0"/>
              </a:rPr>
              <a:t>有料で、スペース</a:t>
            </a:r>
          </a:p>
          <a:p>
            <a:pPr marL="800100" lvl="1" indent="-342900">
              <a:spcAft>
                <a:spcPts val="600"/>
              </a:spcAft>
              <a:buFont typeface="Arial" panose="020B0604020202020204" pitchFamily="34" charset="0"/>
              <a:buChar char="•"/>
            </a:pPr>
            <a:r>
              <a:rPr lang="en-US" sz="2400" dirty="0">
                <a:solidFill>
                  <a:schemeClr val="accent6"/>
                </a:solidFill>
                <a:latin typeface="Segoe UI Light" panose="020B0502040204020203" pitchFamily="34" charset="0"/>
                <a:cs typeface="Segoe UI Light" panose="020B0502040204020203" pitchFamily="34" charset="0"/>
              </a:rPr>
              <a:t>	</a:t>
            </a:r>
            <a:r>
              <a:rPr lang="en-US" sz="2400" dirty="0" smtClean="0">
                <a:solidFill>
                  <a:schemeClr val="accent6"/>
                </a:solidFill>
                <a:latin typeface="Segoe UI Light" panose="020B0502040204020203" pitchFamily="34" charset="0"/>
                <a:cs typeface="Segoe UI Light" panose="020B0502040204020203" pitchFamily="34" charset="0"/>
              </a:rPr>
              <a:t>メーター</a:t>
            </a:r>
          </a:p>
          <a:p>
            <a:pPr marL="342900" indent="-342900">
              <a:spcAft>
                <a:spcPts val="600"/>
              </a:spcAft>
              <a:buFont typeface="Arial" panose="020B0604020202020204" pitchFamily="34" charset="0"/>
              <a:buChar char="•"/>
            </a:pPr>
            <a:r>
              <a:rPr lang="en-US" sz="2400" dirty="0" smtClean="0">
                <a:solidFill>
                  <a:schemeClr val="accent6"/>
                </a:solidFill>
                <a:latin typeface="Segoe UI Light" panose="020B0502040204020203" pitchFamily="34" charset="0"/>
                <a:cs typeface="Segoe UI Light" panose="020B0502040204020203" pitchFamily="34" charset="0"/>
              </a:rPr>
              <a:t>施行？</a:t>
            </a:r>
          </a:p>
          <a:p>
            <a:pPr>
              <a:spcAft>
                <a:spcPts val="600"/>
              </a:spcAft>
            </a:pPr>
            <a:endParaRPr lang="en-US" b="1" dirty="0" smtClean="0">
              <a:solidFill>
                <a:schemeClr val="accent3"/>
              </a:solidFill>
              <a:latin typeface="Segoe Light"/>
              <a:cs typeface="Segoe Light"/>
            </a:endParaRPr>
          </a:p>
        </p:txBody>
      </p:sp>
      <p:grpSp>
        <p:nvGrpSpPr>
          <p:cNvPr id="10" name="Group 9"/>
          <p:cNvGrpSpPr/>
          <p:nvPr/>
        </p:nvGrpSpPr>
        <p:grpSpPr>
          <a:xfrm>
            <a:off x="9782630" y="1786807"/>
            <a:ext cx="992361" cy="1009560"/>
            <a:chOff x="9782630" y="1786807"/>
            <a:chExt cx="992361" cy="1009560"/>
          </a:xfrm>
        </p:grpSpPr>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493828" y="1886722"/>
              <a:ext cx="281163" cy="909645"/>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782630" y="1786807"/>
              <a:ext cx="787400" cy="503936"/>
            </a:xfrm>
            <a:prstGeom prst="rect">
              <a:avLst/>
            </a:prstGeom>
          </p:spPr>
        </p:pic>
      </p:grpSp>
      <p:grpSp>
        <p:nvGrpSpPr>
          <p:cNvPr id="9" name="Group 8"/>
          <p:cNvGrpSpPr/>
          <p:nvPr/>
        </p:nvGrpSpPr>
        <p:grpSpPr>
          <a:xfrm>
            <a:off x="5921311" y="4218073"/>
            <a:ext cx="1003247" cy="1009560"/>
            <a:chOff x="5921311" y="4218073"/>
            <a:chExt cx="1003247" cy="1009560"/>
          </a:xfrm>
        </p:grpSpPr>
        <p:pic>
          <p:nvPicPr>
            <p:cNvPr id="13" name="Picture 1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643395" y="4317988"/>
              <a:ext cx="281163" cy="909645"/>
            </a:xfrm>
            <a:prstGeom prst="rect">
              <a:avLst/>
            </a:prstGeom>
          </p:spPr>
        </p:pic>
        <p:pic>
          <p:nvPicPr>
            <p:cNvPr id="14" name="Picture 1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921311" y="4218073"/>
              <a:ext cx="787400" cy="503936"/>
            </a:xfrm>
            <a:prstGeom prst="rect">
              <a:avLst/>
            </a:prstGeom>
          </p:spPr>
        </p:pic>
      </p:grpSp>
      <p:sp>
        <p:nvSpPr>
          <p:cNvPr id="7" name="&quot;No&quot; Symbol 6"/>
          <p:cNvSpPr/>
          <p:nvPr/>
        </p:nvSpPr>
        <p:spPr>
          <a:xfrm>
            <a:off x="5677613" y="3884912"/>
            <a:ext cx="1806528" cy="1821438"/>
          </a:xfrm>
          <a:prstGeom prst="noSmoking">
            <a:avLst>
              <a:gd name="adj" fmla="val 1059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quot;No&quot; Symbol 15"/>
          <p:cNvSpPr/>
          <p:nvPr/>
        </p:nvSpPr>
        <p:spPr>
          <a:xfrm>
            <a:off x="9590564" y="1356711"/>
            <a:ext cx="1806528" cy="1821438"/>
          </a:xfrm>
          <a:prstGeom prst="noSmoking">
            <a:avLst>
              <a:gd name="adj" fmla="val 1059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3153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0" end="0"/>
                                            </p:txEl>
                                          </p:spTgt>
                                        </p:tgtEl>
                                        <p:attrNameLst>
                                          <p:attrName/>
                                        </p:attrNameLst>
                                      </p:cBhvr>
                                      <p:to>
                                        <p:strVal val="visible"/>
                                      </p:to>
                                    </p:set>
                                    <p:animEffect transition="in" filter="fade">
                                      <p:cBhvr>
                                        <p:cTn id="20" dur="500"/>
                                        <p:tgtEl>
                                          <p:spTgt spid="3">
                                            <p:txEl>
                                              <p:pRg st="0" end="0"/>
                                            </p:txEl>
                                          </p:spTgt>
                                        </p:tgtEl>
                                      </p:cBhvr>
                                    </p:animEffect>
                                  </p:childTnLst>
                                </p:cTn>
                              </p:par>
                            </p:childTnLst>
                          </p:cTn>
                        </p:par>
                        <p:par>
                          <p:cTn id="21" fill="hold">
                            <p:stCondLst>
                              <p:cond delay="500"/>
                            </p:stCondLst>
                            <p:childTnLst>
                              <p:par>
                                <p:cTn id="22" presetID="31" presetClass="entr" presetSubtype="0" fill="hold" grpId="0" nodeType="afterEffect">
                                  <p:stCondLst>
                                    <p:cond delay="0"/>
                                  </p:stCondLst>
                                  <p:childTnLst>
                                    <p:set>
                                      <p:cBhvr>
                                        <p:cTn id="23" dur="1" fill="hold">
                                          <p:stCondLst>
                                            <p:cond delay="0"/>
                                          </p:stCondLst>
                                        </p:cTn>
                                        <p:tgtEl>
                                          <p:spTgt spid="7"/>
                                        </p:tgtEl>
                                        <p:attrNameLst>
                                          <p:attrName/>
                                        </p:attrNameLst>
                                      </p:cBhvr>
                                      <p:to>
                                        <p:strVal val="visible"/>
                                      </p:to>
                                    </p:set>
                                    <p:anim calcmode="lin" valueType="num">
                                      <p:cBhvr>
                                        <p:cTn id="24" dur="1000" fill="hold"/>
                                        <p:tgtEl>
                                          <p:spTgt spid="7"/>
                                        </p:tgtEl>
                                        <p:attrNameLst>
                                          <p:attrName/>
                                        </p:attrNameLst>
                                      </p:cBhvr>
                                      <p:tavLst>
                                        <p:tav tm="0">
                                          <p:val>
                                            <p:fltVal val="0"/>
                                          </p:val>
                                        </p:tav>
                                        <p:tav tm="100000">
                                          <p:val>
                                            <p:strVal val="#ppt_w"/>
                                          </p:val>
                                        </p:tav>
                                      </p:tavLst>
                                    </p:anim>
                                    <p:anim calcmode="lin" valueType="num">
                                      <p:cBhvr>
                                        <p:cTn id="25" dur="1000" fill="hold"/>
                                        <p:tgtEl>
                                          <p:spTgt spid="7"/>
                                        </p:tgtEl>
                                        <p:attrNameLst>
                                          <p:attrName/>
                                        </p:attrNameLst>
                                      </p:cBhvr>
                                      <p:tavLst>
                                        <p:tav tm="0">
                                          <p:val>
                                            <p:fltVal val="0"/>
                                          </p:val>
                                        </p:tav>
                                        <p:tav tm="100000">
                                          <p:val>
                                            <p:strVal val="#ppt_h"/>
                                          </p:val>
                                        </p:tav>
                                      </p:tavLst>
                                    </p:anim>
                                    <p:anim calcmode="lin" valueType="num">
                                      <p:cBhvr>
                                        <p:cTn id="26" dur="1000" fill="hold"/>
                                        <p:tgtEl>
                                          <p:spTgt spid="7"/>
                                        </p:tgtEl>
                                        <p:attrNameLst>
                                          <p:attrName/>
                                        </p:attrNameLst>
                                      </p:cBhvr>
                                      <p:tavLst>
                                        <p:tav tm="0">
                                          <p:val>
                                            <p:fltVal val="90"/>
                                          </p:val>
                                        </p:tav>
                                        <p:tav tm="100000">
                                          <p:val>
                                            <p:fltVal val="0"/>
                                          </p:val>
                                        </p:tav>
                                      </p:tavLst>
                                    </p:anim>
                                    <p:animEffect transition="in" filter="fade">
                                      <p:cBhvr>
                                        <p:cTn id="27" dur="1000"/>
                                        <p:tgtEl>
                                          <p:spTgt spid="7"/>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6"/>
                                        </p:tgtEl>
                                        <p:attrNameLst>
                                          <p:attrName/>
                                        </p:attrNameLst>
                                      </p:cBhvr>
                                      <p:to>
                                        <p:strVal val="visible"/>
                                      </p:to>
                                    </p:set>
                                    <p:anim calcmode="lin" valueType="num">
                                      <p:cBhvr>
                                        <p:cTn id="30" dur="1000" fill="hold"/>
                                        <p:tgtEl>
                                          <p:spTgt spid="16"/>
                                        </p:tgtEl>
                                        <p:attrNameLst>
                                          <p:attrName/>
                                        </p:attrNameLst>
                                      </p:cBhvr>
                                      <p:tavLst>
                                        <p:tav tm="0">
                                          <p:val>
                                            <p:fltVal val="0"/>
                                          </p:val>
                                        </p:tav>
                                        <p:tav tm="100000">
                                          <p:val>
                                            <p:strVal val="#ppt_w"/>
                                          </p:val>
                                        </p:tav>
                                      </p:tavLst>
                                    </p:anim>
                                    <p:anim calcmode="lin" valueType="num">
                                      <p:cBhvr>
                                        <p:cTn id="31" dur="1000" fill="hold"/>
                                        <p:tgtEl>
                                          <p:spTgt spid="16"/>
                                        </p:tgtEl>
                                        <p:attrNameLst>
                                          <p:attrName/>
                                        </p:attrNameLst>
                                      </p:cBhvr>
                                      <p:tavLst>
                                        <p:tav tm="0">
                                          <p:val>
                                            <p:fltVal val="0"/>
                                          </p:val>
                                        </p:tav>
                                        <p:tav tm="100000">
                                          <p:val>
                                            <p:strVal val="#ppt_h"/>
                                          </p:val>
                                        </p:tav>
                                      </p:tavLst>
                                    </p:anim>
                                    <p:anim calcmode="lin" valueType="num">
                                      <p:cBhvr>
                                        <p:cTn id="32" dur="1000" fill="hold"/>
                                        <p:tgtEl>
                                          <p:spTgt spid="16"/>
                                        </p:tgtEl>
                                        <p:attrNameLst>
                                          <p:attrName/>
                                        </p:attrNameLst>
                                      </p:cBhvr>
                                      <p:tavLst>
                                        <p:tav tm="0">
                                          <p:val>
                                            <p:fltVal val="90"/>
                                          </p:val>
                                        </p:tav>
                                        <p:tav tm="100000">
                                          <p:val>
                                            <p:fltVal val="0"/>
                                          </p:val>
                                        </p:tav>
                                      </p:tavLst>
                                    </p:anim>
                                    <p:animEffect transition="in" filter="fade">
                                      <p:cBhvr>
                                        <p:cTn id="33" dur="1000"/>
                                        <p:tgtEl>
                                          <p:spTgt spid="16"/>
                                        </p:tgtEl>
                                      </p:cBhvr>
                                    </p:animEffect>
                                  </p:childTnLst>
                                </p:cTn>
                              </p:par>
                              <p:par>
                                <p:cTn id="34" presetID="10" presetClass="exit" presetSubtype="0" fill="hold" nodeType="withEffect">
                                  <p:stCondLst>
                                    <p:cond delay="1500"/>
                                  </p:stCondLst>
                                  <p:childTnLst>
                                    <p:animEffect transition="out" filter="fade">
                                      <p:cBhvr>
                                        <p:cTn id="35" dur="500"/>
                                        <p:tgtEl>
                                          <p:spTgt spid="10"/>
                                        </p:tgtEl>
                                      </p:cBhvr>
                                    </p:animEffect>
                                    <p:set>
                                      <p:cBhvr>
                                        <p:cTn id="36" dur="1" fill="hold">
                                          <p:stCondLst>
                                            <p:cond delay="499"/>
                                          </p:stCondLst>
                                        </p:cTn>
                                        <p:tgtEl>
                                          <p:spTgt spid="10"/>
                                        </p:tgtEl>
                                        <p:attrNameLst>
                                          <p:attrName/>
                                        </p:attrNameLst>
                                      </p:cBhvr>
                                      <p:to>
                                        <p:strVal val="hidden"/>
                                      </p:to>
                                    </p:set>
                                  </p:childTnLst>
                                </p:cTn>
                              </p:par>
                              <p:par>
                                <p:cTn id="37" presetID="10" presetClass="exit" presetSubtype="0" fill="hold" nodeType="withEffect">
                                  <p:stCondLst>
                                    <p:cond delay="1500"/>
                                  </p:stCondLst>
                                  <p:childTnLst>
                                    <p:animEffect transition="out" filter="fade">
                                      <p:cBhvr>
                                        <p:cTn id="38" dur="500"/>
                                        <p:tgtEl>
                                          <p:spTgt spid="9"/>
                                        </p:tgtEl>
                                      </p:cBhvr>
                                    </p:animEffect>
                                    <p:set>
                                      <p:cBhvr>
                                        <p:cTn id="39" dur="1" fill="hold">
                                          <p:stCondLst>
                                            <p:cond delay="499"/>
                                          </p:stCondLst>
                                        </p:cTn>
                                        <p:tgtEl>
                                          <p:spTgt spid="9"/>
                                        </p:tgtEl>
                                        <p:attrNameLst>
                                          <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1" end="1"/>
                                            </p:txEl>
                                          </p:spTgt>
                                        </p:tgtEl>
                                        <p:attrNameLst>
                                          <p:attrName/>
                                        </p:attrNameLst>
                                      </p:cBhvr>
                                      <p:to>
                                        <p:strVal val="visible"/>
                                      </p:to>
                                    </p:set>
                                    <p:animEffect transition="in" filter="fade">
                                      <p:cBhvr>
                                        <p:cTn id="44" dur="500"/>
                                        <p:tgtEl>
                                          <p:spTgt spid="3">
                                            <p:txEl>
                                              <p:pRg st="1" end="1"/>
                                            </p:txEl>
                                          </p:spTgt>
                                        </p:tgtEl>
                                      </p:cBhvr>
                                    </p:animEffect>
                                  </p:childTnLst>
                                </p:cTn>
                              </p:par>
                              <p:par>
                                <p:cTn id="45" presetID="10" presetClass="exit" presetSubtype="0" fill="hold" grpId="1" nodeType="withEffect">
                                  <p:stCondLst>
                                    <p:cond delay="0"/>
                                  </p:stCondLst>
                                  <p:childTnLst>
                                    <p:animEffect transition="out" filter="fade">
                                      <p:cBhvr>
                                        <p:cTn id="46" dur="500"/>
                                        <p:tgtEl>
                                          <p:spTgt spid="7"/>
                                        </p:tgtEl>
                                      </p:cBhvr>
                                    </p:animEffect>
                                    <p:set>
                                      <p:cBhvr>
                                        <p:cTn id="47" dur="1" fill="hold">
                                          <p:stCondLst>
                                            <p:cond delay="499"/>
                                          </p:stCondLst>
                                        </p:cTn>
                                        <p:tgtEl>
                                          <p:spTgt spid="7"/>
                                        </p:tgtEl>
                                        <p:attrNameLst>
                                          <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6"/>
                                        </p:tgtEl>
                                      </p:cBhvr>
                                    </p:animEffect>
                                    <p:set>
                                      <p:cBhvr>
                                        <p:cTn id="50" dur="1" fill="hold">
                                          <p:stCondLst>
                                            <p:cond delay="499"/>
                                          </p:stCondLst>
                                        </p:cTn>
                                        <p:tgtEl>
                                          <p:spTgt spid="16"/>
                                        </p:tgtEl>
                                        <p:attrNameLst>
                                          <p:attrName/>
                                        </p:attrNameLst>
                                      </p:cBhvr>
                                      <p:to>
                                        <p:strVal val="hidden"/>
                                      </p:to>
                                    </p:se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3">
                                            <p:txEl>
                                              <p:pRg st="2" end="2"/>
                                            </p:txEl>
                                          </p:spTgt>
                                        </p:tgtEl>
                                        <p:attrNameLst>
                                          <p:attrName/>
                                        </p:attrNameLst>
                                      </p:cBhvr>
                                      <p:to>
                                        <p:strVal val="visible"/>
                                      </p:to>
                                    </p:set>
                                    <p:animEffect transition="in" filter="fade">
                                      <p:cBhvr>
                                        <p:cTn id="54" dur="500"/>
                                        <p:tgtEl>
                                          <p:spTgt spid="3">
                                            <p:txEl>
                                              <p:pRg st="2" end="2"/>
                                            </p:txEl>
                                          </p:spTgt>
                                        </p:tgtEl>
                                      </p:cBhvr>
                                    </p:animEffect>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3">
                                            <p:txEl>
                                              <p:pRg st="3" end="3"/>
                                            </p:txEl>
                                          </p:spTgt>
                                        </p:tgtEl>
                                        <p:attrNameLst>
                                          <p:attrName/>
                                        </p:attrNameLst>
                                      </p:cBhvr>
                                      <p:to>
                                        <p:strVal val="visible"/>
                                      </p:to>
                                    </p:set>
                                    <p:animEffect transition="in" filter="fade">
                                      <p:cBhvr>
                                        <p:cTn id="58" dur="500"/>
                                        <p:tgtEl>
                                          <p:spTgt spid="3">
                                            <p:txEl>
                                              <p:pRg st="3" end="3"/>
                                            </p:txEl>
                                          </p:spTgt>
                                        </p:tgtEl>
                                      </p:cBhvr>
                                    </p:animEffect>
                                  </p:childTnLst>
                                </p:cTn>
                              </p:par>
                            </p:childTnLst>
                          </p:cTn>
                        </p:par>
                        <p:par>
                          <p:cTn id="59" fill="hold">
                            <p:stCondLst>
                              <p:cond delay="1500"/>
                            </p:stCondLst>
                            <p:childTnLst>
                              <p:par>
                                <p:cTn id="60" presetID="10" presetClass="entr" presetSubtype="0" fill="hold" nodeType="afterEffect">
                                  <p:stCondLst>
                                    <p:cond delay="0"/>
                                  </p:stCondLst>
                                  <p:childTnLst>
                                    <p:set>
                                      <p:cBhvr>
                                        <p:cTn id="61" dur="1" fill="hold">
                                          <p:stCondLst>
                                            <p:cond delay="0"/>
                                          </p:stCondLst>
                                        </p:cTn>
                                        <p:tgtEl>
                                          <p:spTgt spid="3">
                                            <p:txEl>
                                              <p:pRg st="4" end="4"/>
                                            </p:txEl>
                                          </p:spTgt>
                                        </p:tgtEl>
                                        <p:attrNameLst>
                                          <p:attrName/>
                                        </p:attrNameLst>
                                      </p:cBhvr>
                                      <p:to>
                                        <p:strVal val="visible"/>
                                      </p:to>
                                    </p:set>
                                    <p:animEffect transition="in" filter="fade">
                                      <p:cBhvr>
                                        <p:cTn id="62" dur="500"/>
                                        <p:tgtEl>
                                          <p:spTgt spid="3">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5" end="5"/>
                                            </p:txEl>
                                          </p:spTgt>
                                        </p:tgtEl>
                                        <p:attrNameLst>
                                          <p:attrName/>
                                        </p:attrNameLst>
                                      </p:cBhvr>
                                      <p:to>
                                        <p:strVal val="visible"/>
                                      </p:to>
                                    </p:set>
                                    <p:animEffect transition="in" filter="fade">
                                      <p:cBhvr>
                                        <p:cTn id="6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6" grpId="0" animBg="1"/>
      <p:bldP spid="1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346471"/>
            <a:ext cx="1096558" cy="457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600" dirty="0">
              <a:solidFill>
                <a:prstClr val="white"/>
              </a:solidFill>
              <a:latin typeface="Segoe UI Light"/>
            </a:endParaRPr>
          </a:p>
        </p:txBody>
      </p:sp>
      <p:sp>
        <p:nvSpPr>
          <p:cNvPr id="8" name="Rectangle 7"/>
          <p:cNvSpPr/>
          <p:nvPr/>
        </p:nvSpPr>
        <p:spPr>
          <a:xfrm>
            <a:off x="1706160" y="3346471"/>
            <a:ext cx="4875868"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a:solidFill>
                  <a:prstClr val="white"/>
                </a:solidFill>
                <a:latin typeface="Segoe UI Light"/>
              </a:rPr>
              <a:t>有料タイム</a:t>
            </a:r>
          </a:p>
        </p:txBody>
      </p:sp>
      <p:sp>
        <p:nvSpPr>
          <p:cNvPr id="9" name="Rectangle 8"/>
          <p:cNvSpPr/>
          <p:nvPr/>
        </p:nvSpPr>
        <p:spPr>
          <a:xfrm>
            <a:off x="6582030" y="3346471"/>
            <a:ext cx="2619636"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a:solidFill>
                  <a:prstClr val="white"/>
                </a:solidFill>
                <a:latin typeface="Segoe UI Light"/>
              </a:rPr>
              <a:t>違反</a:t>
            </a:r>
          </a:p>
        </p:txBody>
      </p:sp>
      <p:sp>
        <p:nvSpPr>
          <p:cNvPr id="10" name="Right Arrow 9"/>
          <p:cNvSpPr/>
          <p:nvPr/>
        </p:nvSpPr>
        <p:spPr>
          <a:xfrm>
            <a:off x="9201665" y="3112123"/>
            <a:ext cx="2908102" cy="924417"/>
          </a:xfrm>
          <a:prstGeom prst="rightArrow">
            <a:avLst>
              <a:gd name="adj1" fmla="val 50000"/>
              <a:gd name="adj2" fmla="val 6889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a:solidFill>
                  <a:srgbClr val="717272"/>
                </a:solidFill>
                <a:latin typeface="Segoe UI Light"/>
              </a:rPr>
              <a:t>強制</a:t>
            </a:r>
          </a:p>
        </p:txBody>
      </p:sp>
      <p:grpSp>
        <p:nvGrpSpPr>
          <p:cNvPr id="30" name="Group 29"/>
          <p:cNvGrpSpPr/>
          <p:nvPr/>
        </p:nvGrpSpPr>
        <p:grpSpPr>
          <a:xfrm>
            <a:off x="954319" y="4276113"/>
            <a:ext cx="3114042" cy="1275906"/>
            <a:chOff x="1317783" y="3171862"/>
            <a:chExt cx="2335531" cy="956929"/>
          </a:xfrm>
        </p:grpSpPr>
        <p:sp>
          <p:nvSpPr>
            <p:cNvPr id="16" name="Rectangular Callout 15"/>
            <p:cNvSpPr/>
            <p:nvPr/>
          </p:nvSpPr>
          <p:spPr>
            <a:xfrm>
              <a:off x="1317784" y="3171862"/>
              <a:ext cx="2335530" cy="800100"/>
            </a:xfrm>
            <a:prstGeom prst="wedgeRectCallout">
              <a:avLst>
                <a:gd name="adj1" fmla="val -25508"/>
                <a:gd name="adj2" fmla="val -90164"/>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55" defTabSz="609585"/>
              <a:r>
                <a:rPr lang="en-US" sz="1400" b="1" dirty="0">
                  <a:solidFill>
                    <a:srgbClr val="717272"/>
                  </a:solidFill>
                  <a:latin typeface="Segoe UI Light"/>
                </a:rPr>
                <a:t>駐車時間購入</a:t>
              </a:r>
            </a:p>
            <a:p>
              <a:pPr marL="803255" defTabSz="609585"/>
              <a:r>
                <a:rPr lang="en-US" sz="1400" dirty="0">
                  <a:solidFill>
                    <a:srgbClr val="717272"/>
                  </a:solidFill>
                  <a:latin typeface="Segoe UI Light"/>
                </a:rPr>
                <a:t>接続されている有料の顧客の購入駐車時間 </a:t>
              </a:r>
              <a:r>
                <a:rPr lang="en-US" sz="1400" dirty="0" smtClean="0">
                  <a:solidFill>
                    <a:srgbClr val="717272"/>
                  </a:solidFill>
                  <a:latin typeface="Segoe UI Light"/>
                </a:rPr>
                <a:t>ステーション</a:t>
              </a:r>
              <a:endParaRPr lang="en-US" sz="1400" dirty="0">
                <a:solidFill>
                  <a:srgbClr val="717272"/>
                </a:solidFill>
                <a:latin typeface="Segoe UI Light"/>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783" y="3217848"/>
              <a:ext cx="488169" cy="910943"/>
            </a:xfrm>
            <a:prstGeom prst="rect">
              <a:avLst/>
            </a:prstGeom>
          </p:spPr>
        </p:pic>
      </p:grpSp>
      <p:grpSp>
        <p:nvGrpSpPr>
          <p:cNvPr id="2" name="Group 1"/>
          <p:cNvGrpSpPr/>
          <p:nvPr/>
        </p:nvGrpSpPr>
        <p:grpSpPr>
          <a:xfrm>
            <a:off x="8310536" y="4383216"/>
            <a:ext cx="3741421" cy="1171112"/>
            <a:chOff x="7302261" y="2896898"/>
            <a:chExt cx="3741421" cy="1066800"/>
          </a:xfrm>
          <a:solidFill>
            <a:schemeClr val="bg2">
              <a:lumMod val="40000"/>
              <a:lumOff val="60000"/>
            </a:schemeClr>
          </a:solidFill>
        </p:grpSpPr>
        <p:sp>
          <p:nvSpPr>
            <p:cNvPr id="18" name="Rectangular Callout 17"/>
            <p:cNvSpPr/>
            <p:nvPr/>
          </p:nvSpPr>
          <p:spPr>
            <a:xfrm>
              <a:off x="7302261" y="2896898"/>
              <a:ext cx="3741421" cy="1066800"/>
            </a:xfrm>
            <a:prstGeom prst="wedgeRectCallout">
              <a:avLst>
                <a:gd name="adj1" fmla="val -25703"/>
                <a:gd name="adj2" fmla="val -948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66773" defTabSz="609585"/>
              <a:r>
                <a:rPr lang="en-US" sz="1400" b="1" dirty="0">
                  <a:solidFill>
                    <a:srgbClr val="717272"/>
                  </a:solidFill>
                  <a:latin typeface="Segoe UI Light"/>
                </a:rPr>
                <a:t>執行</a:t>
              </a:r>
            </a:p>
            <a:p>
              <a:pPr marL="1066773" defTabSz="609585"/>
              <a:r>
                <a:rPr lang="en-US" sz="1400" dirty="0">
                  <a:solidFill>
                    <a:srgbClr val="717272"/>
                  </a:solidFill>
                  <a:latin typeface="Segoe UI Light"/>
                </a:rPr>
                <a:t>役員は、車両や課題違反切符を検索します。 </a:t>
              </a:r>
            </a:p>
          </p:txBody>
        </p:sp>
        <p:pic>
          <p:nvPicPr>
            <p:cNvPr id="19" name="Picture 18" descr="\\euclid\MarCom Graphic Library\2-Graphic Assets\Icons\GUI Icons\Large icons\parking-ticke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2262" y="2916583"/>
              <a:ext cx="1090295" cy="1047115"/>
            </a:xfrm>
            <a:prstGeom prst="rect">
              <a:avLst/>
            </a:prstGeom>
            <a:grpFill/>
            <a:ln>
              <a:noFill/>
            </a:ln>
          </p:spPr>
        </p:pic>
      </p:grpSp>
      <p:grpSp>
        <p:nvGrpSpPr>
          <p:cNvPr id="32" name="Group 31"/>
          <p:cNvGrpSpPr/>
          <p:nvPr/>
        </p:nvGrpSpPr>
        <p:grpSpPr>
          <a:xfrm>
            <a:off x="203200" y="1701800"/>
            <a:ext cx="3114040" cy="1066800"/>
            <a:chOff x="460534" y="1424003"/>
            <a:chExt cx="2335530" cy="800100"/>
          </a:xfrm>
        </p:grpSpPr>
        <p:sp>
          <p:nvSpPr>
            <p:cNvPr id="6" name="Rectangular Callout 5"/>
            <p:cNvSpPr/>
            <p:nvPr/>
          </p:nvSpPr>
          <p:spPr>
            <a:xfrm>
              <a:off x="460534" y="1424003"/>
              <a:ext cx="2335530" cy="800100"/>
            </a:xfrm>
            <a:prstGeom prst="wedgeRectCallout">
              <a:avLst>
                <a:gd name="adj1" fmla="val -33029"/>
                <a:gd name="adj2" fmla="val 75808"/>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55" defTabSz="609585"/>
              <a:r>
                <a:rPr lang="en-US" sz="1400" b="1" dirty="0">
                  <a:solidFill>
                    <a:srgbClr val="717272"/>
                  </a:solidFill>
                  <a:latin typeface="Segoe UI Light"/>
                </a:rPr>
                <a:t>車両 </a:t>
              </a:r>
              <a:r>
                <a:rPr lang="en-US" sz="1400" b="1" dirty="0" smtClean="0">
                  <a:solidFill>
                    <a:srgbClr val="717272"/>
                  </a:solidFill>
                  <a:latin typeface="Segoe UI Light"/>
                </a:rPr>
                <a:t>到着</a:t>
              </a:r>
            </a:p>
            <a:p>
              <a:pPr marL="803255" defTabSz="609585"/>
              <a:r>
                <a:rPr lang="en-US" sz="1400" dirty="0" smtClean="0">
                  <a:solidFill>
                    <a:srgbClr val="717272"/>
                  </a:solidFill>
                  <a:latin typeface="Segoe UI Light"/>
                </a:rPr>
                <a:t>車両がたくさん入り、駐車場を見つけます</a:t>
              </a:r>
              <a:endParaRPr lang="en-US" sz="1400" dirty="0">
                <a:solidFill>
                  <a:srgbClr val="717272"/>
                </a:solidFill>
                <a:latin typeface="Segoe UI Light"/>
              </a:endParaRPr>
            </a:p>
          </p:txBody>
        </p:sp>
        <p:sp>
          <p:nvSpPr>
            <p:cNvPr id="22" name="Right Arrow 21"/>
            <p:cNvSpPr/>
            <p:nvPr/>
          </p:nvSpPr>
          <p:spPr>
            <a:xfrm>
              <a:off x="612394" y="1468785"/>
              <a:ext cx="411480" cy="26746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a:solidFill>
                  <a:prstClr val="white"/>
                </a:solidFill>
              </a:endParaRPr>
            </a:p>
          </p:txBody>
        </p:sp>
      </p:grpSp>
      <p:grpSp>
        <p:nvGrpSpPr>
          <p:cNvPr id="34" name="Group 33"/>
          <p:cNvGrpSpPr/>
          <p:nvPr/>
        </p:nvGrpSpPr>
        <p:grpSpPr>
          <a:xfrm>
            <a:off x="4150739" y="1822081"/>
            <a:ext cx="3200705" cy="1066800"/>
            <a:chOff x="4068361" y="1822476"/>
            <a:chExt cx="3200705" cy="1066800"/>
          </a:xfrm>
        </p:grpSpPr>
        <p:sp>
          <p:nvSpPr>
            <p:cNvPr id="25" name="Rectangular Callout 24"/>
            <p:cNvSpPr/>
            <p:nvPr/>
          </p:nvSpPr>
          <p:spPr>
            <a:xfrm>
              <a:off x="4068361" y="1822476"/>
              <a:ext cx="3200705" cy="1066800"/>
            </a:xfrm>
            <a:prstGeom prst="wedgeRectCallout">
              <a:avLst>
                <a:gd name="adj1" fmla="val 25635"/>
                <a:gd name="adj2" fmla="val 81548"/>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55" defTabSz="609585"/>
              <a:r>
                <a:rPr lang="en-US" sz="1400" b="1" dirty="0">
                  <a:solidFill>
                    <a:srgbClr val="717272"/>
                  </a:solidFill>
                  <a:latin typeface="Segoe UI Light"/>
                </a:rPr>
                <a:t>駐車時間が期限切れ</a:t>
              </a:r>
            </a:p>
            <a:p>
              <a:pPr marL="803255" defTabSz="609585"/>
              <a:r>
                <a:rPr lang="en-US" sz="1400" dirty="0">
                  <a:solidFill>
                    <a:srgbClr val="717272"/>
                  </a:solidFill>
                  <a:latin typeface="Segoe UI Light"/>
                </a:rPr>
                <a:t>お客様 </a:t>
              </a:r>
              <a:r>
                <a:rPr lang="en-US" sz="1400" dirty="0" smtClean="0">
                  <a:solidFill>
                    <a:srgbClr val="717272"/>
                  </a:solidFill>
                  <a:latin typeface="Segoe UI Light"/>
                </a:rPr>
                <a:t>終了する必要があります </a:t>
              </a:r>
              <a:r>
                <a:rPr lang="en-US" sz="1400" dirty="0">
                  <a:solidFill>
                    <a:srgbClr val="717272"/>
                  </a:solidFill>
                  <a:latin typeface="Segoe UI Light"/>
                </a:rPr>
                <a:t>以上の時間を購入します。</a:t>
              </a:r>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6149" y="1969027"/>
              <a:ext cx="776476" cy="776476"/>
            </a:xfrm>
            <a:prstGeom prst="rect">
              <a:avLst/>
            </a:prstGeom>
            <a:solidFill>
              <a:schemeClr val="bg2">
                <a:lumMod val="40000"/>
                <a:lumOff val="60000"/>
              </a:schemeClr>
            </a:solidFill>
            <a:ln>
              <a:noFill/>
            </a:ln>
          </p:spPr>
        </p:pic>
      </p:grpSp>
      <p:sp>
        <p:nvSpPr>
          <p:cNvPr id="36" name="Title 35"/>
          <p:cNvSpPr>
            <a:spLocks noGrp="1"/>
          </p:cNvSpPr>
          <p:nvPr>
            <p:ph type="title"/>
          </p:nvPr>
        </p:nvSpPr>
        <p:spPr/>
        <p:txBody>
          <a:bodyPr/>
          <a:lstStyle/>
          <a:p>
            <a:r>
              <a:rPr lang="en-US" dirty="0" smtClean="0"/>
              <a:t>路外駐車場のセッションの年表</a:t>
            </a:r>
            <a:endParaRPr lang="en-US" dirty="0"/>
          </a:p>
        </p:txBody>
      </p:sp>
      <p:grpSp>
        <p:nvGrpSpPr>
          <p:cNvPr id="39" name="Group 38"/>
          <p:cNvGrpSpPr/>
          <p:nvPr/>
        </p:nvGrpSpPr>
        <p:grpSpPr>
          <a:xfrm>
            <a:off x="8479552" y="1734432"/>
            <a:ext cx="3114040" cy="1031015"/>
            <a:chOff x="8995727" y="4414913"/>
            <a:chExt cx="3114040" cy="1242097"/>
          </a:xfrm>
        </p:grpSpPr>
        <p:grpSp>
          <p:nvGrpSpPr>
            <p:cNvPr id="5" name="Group 4"/>
            <p:cNvGrpSpPr/>
            <p:nvPr/>
          </p:nvGrpSpPr>
          <p:grpSpPr>
            <a:xfrm>
              <a:off x="8995727" y="4414913"/>
              <a:ext cx="3114040" cy="1242097"/>
              <a:chOff x="8229600" y="621268"/>
              <a:chExt cx="3114040" cy="1066800"/>
            </a:xfrm>
            <a:solidFill>
              <a:schemeClr val="bg2">
                <a:lumMod val="40000"/>
                <a:lumOff val="60000"/>
              </a:schemeClr>
            </a:solidFill>
          </p:grpSpPr>
          <p:sp>
            <p:nvSpPr>
              <p:cNvPr id="11" name="Rectangular Callout 10"/>
              <p:cNvSpPr/>
              <p:nvPr/>
            </p:nvSpPr>
            <p:spPr>
              <a:xfrm>
                <a:off x="8229600" y="621268"/>
                <a:ext cx="3114040" cy="1066800"/>
              </a:xfrm>
              <a:prstGeom prst="wedgeRectCallout">
                <a:avLst>
                  <a:gd name="adj1" fmla="val 41172"/>
                  <a:gd name="adj2" fmla="val 888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55" defTabSz="609585"/>
                <a:r>
                  <a:rPr lang="en-US" sz="1400" b="1" dirty="0">
                    <a:solidFill>
                      <a:srgbClr val="717272"/>
                    </a:solidFill>
                    <a:latin typeface="Segoe UI Light"/>
                  </a:rPr>
                  <a:t>車両 </a:t>
                </a:r>
                <a:r>
                  <a:rPr lang="en-US" sz="1400" b="1" dirty="0" smtClean="0">
                    <a:solidFill>
                      <a:srgbClr val="717272"/>
                    </a:solidFill>
                    <a:latin typeface="Segoe UI Light"/>
                  </a:rPr>
                  <a:t>出口</a:t>
                </a:r>
              </a:p>
              <a:p>
                <a:pPr marL="803255" defTabSz="609585"/>
                <a:r>
                  <a:rPr lang="en-US" sz="1400" dirty="0" smtClean="0">
                    <a:solidFill>
                      <a:srgbClr val="717272"/>
                    </a:solidFill>
                    <a:latin typeface="Segoe UI Light"/>
                  </a:rPr>
                  <a:t>セッションが終了した後に車両が出発します</a:t>
                </a:r>
                <a:endParaRPr lang="en-US" sz="1400" dirty="0">
                  <a:solidFill>
                    <a:srgbClr val="717272"/>
                  </a:solidFill>
                  <a:latin typeface="Segoe UI Light"/>
                </a:endParaRPr>
              </a:p>
            </p:txBody>
          </p:sp>
          <p:sp>
            <p:nvSpPr>
              <p:cNvPr id="23" name="Right Arrow 22"/>
              <p:cNvSpPr/>
              <p:nvPr/>
            </p:nvSpPr>
            <p:spPr>
              <a:xfrm rot="10800000">
                <a:off x="8602562" y="1278612"/>
                <a:ext cx="383958" cy="266700"/>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a:solidFill>
                    <a:srgbClr val="717272"/>
                  </a:solidFill>
                  <a:latin typeface="Segoe UI Light"/>
                </a:endParaRPr>
              </a:p>
            </p:txBody>
          </p:sp>
        </p:grpSp>
        <p:sp>
          <p:nvSpPr>
            <p:cNvPr id="38" name="Right Arrow 37"/>
            <p:cNvSpPr/>
            <p:nvPr/>
          </p:nvSpPr>
          <p:spPr>
            <a:xfrm>
              <a:off x="9093198" y="4442860"/>
              <a:ext cx="550982" cy="429627"/>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a:solidFill>
                  <a:prstClr val="white"/>
                </a:solidFill>
              </a:endParaRPr>
            </a:p>
          </p:txBody>
        </p:sp>
      </p:grpSp>
      <p:sp>
        <p:nvSpPr>
          <p:cNvPr id="41" name="Slide Number Placeholder 4"/>
          <p:cNvSpPr>
            <a:spLocks noGrp="1"/>
          </p:cNvSpPr>
          <p:nvPr>
            <p:ph type="sldNum" sz="quarter" idx="12"/>
          </p:nvPr>
        </p:nvSpPr>
        <p:spPr>
          <a:xfrm>
            <a:off x="470633" y="6265159"/>
            <a:ext cx="584633" cy="365125"/>
          </a:xfrm>
        </p:spPr>
        <p:txBody>
          <a:bodyPr/>
          <a:lstStyle/>
          <a:p>
            <a:fld id="{EACD631D-1187-43E9-B3A2-BF944C061894}">
              <a:rPr lang="en-CA" smtClean="0"/>
              <a:t>9</a:t>
            </a:fld>
            <a:endParaRPr lang="en-CA" dirty="0"/>
          </a:p>
        </p:txBody>
      </p:sp>
    </p:spTree>
    <p:extLst>
      <p:ext uri="{BB962C8B-B14F-4D97-AF65-F5344CB8AC3E}">
        <p14:creationId xmlns:p14="http://schemas.microsoft.com/office/powerpoint/2010/main" val="235453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
                                        </p:tgtEl>
                                        <p:attrNameLst>
                                          <p:attrName/>
                                        </p:attrNameLst>
                                      </p:cBhvr>
                                      <p:to>
                                        <p:strVal val="visible"/>
                                      </p:to>
                                    </p:set>
                                    <p:anim calcmode="lin" valueType="num">
                                      <p:cBhvr>
                                        <p:cTn id="7" dur="500" fill="hold"/>
                                        <p:tgtEl>
                                          <p:spTgt spid="32"/>
                                        </p:tgtEl>
                                        <p:attrNameLst>
                                          <p:attrName/>
                                        </p:attrNameLst>
                                      </p:cBhvr>
                                      <p:tavLst>
                                        <p:tav tm="0">
                                          <p:val>
                                            <p:fltVal val="0"/>
                                          </p:val>
                                        </p:tav>
                                        <p:tav tm="100000">
                                          <p:val>
                                            <p:strVal val="#ppt_w"/>
                                          </p:val>
                                        </p:tav>
                                      </p:tavLst>
                                    </p:anim>
                                    <p:anim calcmode="lin" valueType="num">
                                      <p:cBhvr>
                                        <p:cTn id="8" dur="500" fill="hold"/>
                                        <p:tgtEl>
                                          <p:spTgt spid="32"/>
                                        </p:tgtEl>
                                        <p:attrNameLst>
                                          <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0"/>
                                        </p:tgtEl>
                                        <p:attrNameLst>
                                          <p:attrName/>
                                        </p:attrNameLst>
                                      </p:cBhvr>
                                      <p:to>
                                        <p:strVal val="visible"/>
                                      </p:to>
                                    </p:set>
                                    <p:anim calcmode="lin" valueType="num">
                                      <p:cBhvr>
                                        <p:cTn id="19" dur="500" fill="hold"/>
                                        <p:tgtEl>
                                          <p:spTgt spid="30"/>
                                        </p:tgtEl>
                                        <p:attrNameLst>
                                          <p:attrName/>
                                        </p:attrNameLst>
                                      </p:cBhvr>
                                      <p:tavLst>
                                        <p:tav tm="0">
                                          <p:val>
                                            <p:fltVal val="0"/>
                                          </p:val>
                                        </p:tav>
                                        <p:tav tm="100000">
                                          <p:val>
                                            <p:strVal val="#ppt_w"/>
                                          </p:val>
                                        </p:tav>
                                      </p:tavLst>
                                    </p:anim>
                                    <p:anim calcmode="lin" valueType="num">
                                      <p:cBhvr>
                                        <p:cTn id="20" dur="500" fill="hold"/>
                                        <p:tgtEl>
                                          <p:spTgt spid="30"/>
                                        </p:tgtEl>
                                        <p:attrNameLst>
                                          <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4"/>
                                        </p:tgtEl>
                                        <p:attrNameLst>
                                          <p:attrName/>
                                        </p:attrNameLst>
                                      </p:cBhvr>
                                      <p:to>
                                        <p:strVal val="visible"/>
                                      </p:to>
                                    </p:set>
                                    <p:anim calcmode="lin" valueType="num">
                                      <p:cBhvr>
                                        <p:cTn id="31" dur="500" fill="hold"/>
                                        <p:tgtEl>
                                          <p:spTgt spid="34"/>
                                        </p:tgtEl>
                                        <p:attrNameLst>
                                          <p:attrName/>
                                        </p:attrNameLst>
                                      </p:cBhvr>
                                      <p:tavLst>
                                        <p:tav tm="0">
                                          <p:val>
                                            <p:fltVal val="0"/>
                                          </p:val>
                                        </p:tav>
                                        <p:tav tm="100000">
                                          <p:val>
                                            <p:strVal val="#ppt_w"/>
                                          </p:val>
                                        </p:tav>
                                      </p:tavLst>
                                    </p:anim>
                                    <p:anim calcmode="lin" valueType="num">
                                      <p:cBhvr>
                                        <p:cTn id="32" dur="500" fill="hold"/>
                                        <p:tgtEl>
                                          <p:spTgt spid="34"/>
                                        </p:tgtEl>
                                        <p:attrNameLst>
                                          <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
                                        </p:attrNameLst>
                                      </p:cBhvr>
                                      <p:to>
                                        <p:strVal val="visible"/>
                                      </p:to>
                                    </p:set>
                                    <p:animEffect transition="in" filter="wipe(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
                                        </p:tgtEl>
                                        <p:attrNameLst>
                                          <p:attrName/>
                                        </p:attrNameLst>
                                      </p:cBhvr>
                                      <p:to>
                                        <p:strVal val="visible"/>
                                      </p:to>
                                    </p:set>
                                    <p:anim calcmode="lin" valueType="num">
                                      <p:cBhvr>
                                        <p:cTn id="43" dur="500" fill="hold"/>
                                        <p:tgtEl>
                                          <p:spTgt spid="2"/>
                                        </p:tgtEl>
                                        <p:attrNameLst>
                                          <p:attrName/>
                                        </p:attrNameLst>
                                      </p:cBhvr>
                                      <p:tavLst>
                                        <p:tav tm="0">
                                          <p:val>
                                            <p:fltVal val="0"/>
                                          </p:val>
                                        </p:tav>
                                        <p:tav tm="100000">
                                          <p:val>
                                            <p:strVal val="#ppt_w"/>
                                          </p:val>
                                        </p:tav>
                                      </p:tavLst>
                                    </p:anim>
                                    <p:anim calcmode="lin" valueType="num">
                                      <p:cBhvr>
                                        <p:cTn id="44" dur="500" fill="hold"/>
                                        <p:tgtEl>
                                          <p:spTgt spid="2"/>
                                        </p:tgtEl>
                                        <p:attrNameLst>
                                          <p:attrName/>
                                        </p:attrNameLst>
                                      </p:cBhvr>
                                      <p:tavLst>
                                        <p:tav tm="0">
                                          <p:val>
                                            <p:fltVal val="0"/>
                                          </p:val>
                                        </p:tav>
                                        <p:tav tm="100000">
                                          <p:val>
                                            <p:strVal val="#ppt_h"/>
                                          </p:val>
                                        </p:tav>
                                      </p:tavLst>
                                    </p:anim>
                                    <p:animEffect transition="in" filter="fade">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0"/>
                                        </p:tgtEl>
                                        <p:attrNameLst>
                                          <p:attrName/>
                                        </p:attrNameLst>
                                      </p:cBhvr>
                                      <p:to>
                                        <p:strVal val="visible"/>
                                      </p:to>
                                    </p:set>
                                    <p:animEffect transition="in" filter="wipe(left)">
                                      <p:cBhvr>
                                        <p:cTn id="50" dur="500"/>
                                        <p:tgtEl>
                                          <p:spTgt spid="10"/>
                                        </p:tgtEl>
                                      </p:cBhvr>
                                    </p:animEffect>
                                  </p:childTnLst>
                                </p:cTn>
                              </p:par>
                              <p:par>
                                <p:cTn id="51" presetID="53" presetClass="entr" presetSubtype="16" fill="hold" nodeType="withEffect">
                                  <p:stCondLst>
                                    <p:cond delay="200"/>
                                  </p:stCondLst>
                                  <p:childTnLst>
                                    <p:set>
                                      <p:cBhvr>
                                        <p:cTn id="52" dur="1" fill="hold">
                                          <p:stCondLst>
                                            <p:cond delay="0"/>
                                          </p:stCondLst>
                                        </p:cTn>
                                        <p:tgtEl>
                                          <p:spTgt spid="39"/>
                                        </p:tgtEl>
                                        <p:attrNameLst>
                                          <p:attrName/>
                                        </p:attrNameLst>
                                      </p:cBhvr>
                                      <p:to>
                                        <p:strVal val="visible"/>
                                      </p:to>
                                    </p:set>
                                    <p:anim calcmode="lin" valueType="num">
                                      <p:cBhvr>
                                        <p:cTn id="53" dur="500" fill="hold"/>
                                        <p:tgtEl>
                                          <p:spTgt spid="39"/>
                                        </p:tgtEl>
                                        <p:attrNameLst>
                                          <p:attrName/>
                                        </p:attrNameLst>
                                      </p:cBhvr>
                                      <p:tavLst>
                                        <p:tav tm="0">
                                          <p:val>
                                            <p:fltVal val="0"/>
                                          </p:val>
                                        </p:tav>
                                        <p:tav tm="100000">
                                          <p:val>
                                            <p:strVal val="#ppt_w"/>
                                          </p:val>
                                        </p:tav>
                                      </p:tavLst>
                                    </p:anim>
                                    <p:anim calcmode="lin" valueType="num">
                                      <p:cBhvr>
                                        <p:cTn id="54" dur="500" fill="hold"/>
                                        <p:tgtEl>
                                          <p:spTgt spid="39"/>
                                        </p:tgtEl>
                                        <p:attrNameLst>
                                          <p:attrName/>
                                        </p:attrNameLst>
                                      </p:cBhvr>
                                      <p:tavLst>
                                        <p:tav tm="0">
                                          <p:val>
                                            <p:fltVal val="0"/>
                                          </p:val>
                                        </p:tav>
                                        <p:tav tm="100000">
                                          <p:val>
                                            <p:strVal val="#ppt_h"/>
                                          </p:val>
                                        </p:tav>
                                      </p:tavLst>
                                    </p:anim>
                                    <p:animEffect transition="in" filter="fade">
                                      <p:cBhvr>
                                        <p:cTn id="5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
</file>

<file path=ppt/theme/theme1.xml><?xml version="1.0" encoding="utf-8"?>
<a:theme xmlns:a="http://schemas.openxmlformats.org/drawingml/2006/main" name="Genetec Widescreen Template">
  <a:themeElements>
    <a:clrScheme name="Genetec 2">
      <a:dk1>
        <a:sysClr val="windowText" lastClr="000000"/>
      </a:dk1>
      <a:lt1>
        <a:sysClr val="window" lastClr="FFFFFF"/>
      </a:lt1>
      <a:dk2>
        <a:srgbClr val="717272"/>
      </a:dk2>
      <a:lt2>
        <a:srgbClr val="8CB8C6"/>
      </a:lt2>
      <a:accent1>
        <a:srgbClr val="00A2D8"/>
      </a:accent1>
      <a:accent2>
        <a:srgbClr val="00B2A9"/>
      </a:accent2>
      <a:accent3>
        <a:srgbClr val="DE4561"/>
      </a:accent3>
      <a:accent4>
        <a:srgbClr val="F0AB00"/>
      </a:accent4>
      <a:accent5>
        <a:srgbClr val="A2AD00"/>
      </a:accent5>
      <a:accent6>
        <a:srgbClr val="0073B0"/>
      </a:accent6>
      <a:hlink>
        <a:srgbClr val="0073B0"/>
      </a:hlink>
      <a:folHlink>
        <a:srgbClr val="9A9B9C"/>
      </a:folHlink>
    </a:clrScheme>
    <a:fontScheme name="Genetec">
      <a:majorFont>
        <a:latin typeface="Segoe UI Light"/>
        <a:ea typeface=""/>
        <a:cs typeface=""/>
      </a:majorFont>
      <a:minorFont>
        <a:latin typeface="Segoe UI"/>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ap="flat" cmpd="sng" algn="ctr">
          <a:solidFill>
            <a:schemeClr val="accent3"/>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spcAft>
            <a:spcPts val="600"/>
          </a:spcAft>
          <a:defRPr sz="1600" dirty="0" err="1" smtClean="0">
            <a:solidFill>
              <a:schemeClr val="tx2"/>
            </a:solidFill>
            <a:cs typeface="Segoe Ligh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d0e4603c-b046-42a5-b077-62e1ffbcd22c">EN</Language>
    <TaxCatchAll xmlns="53dc5e43-6b95-4608-9cb8-6f8186f80a79">
      <Value>134</Value>
      <Value>133</Value>
      <Value>132</Value>
      <Value>131</Value>
      <Value>44</Value>
      <Value>121</Value>
    </TaxCatchAll>
    <LikesCount xmlns="http://schemas.microsoft.com/sharepoint/v3" xsi:nil="true"/>
    <Ratings xmlns="http://schemas.microsoft.com/sharepoint/v3" xsi:nil="true"/>
    <LikedBy xmlns="http://schemas.microsoft.com/sharepoint/v3">
      <UserInfo>
        <DisplayName/>
        <AccountId xsi:nil="true"/>
        <AccountType/>
      </UserInfo>
    </LikedBy>
    <FileDescription xmlns="d0e4603c-b046-42a5-b077-62e1ffbcd22c">AutoVu Free-Flow - Track Off-Street Parking in Real-Time</FileDescription>
    <dd43724f7f0b4ee498691a170b1a48e5 xmlns="d0e4603c-b046-42a5-b077-62e1ffbcd22c">
      <Terms xmlns="http://schemas.microsoft.com/office/infopath/2007/PartnerControls">
        <TermInfo xmlns="http://schemas.microsoft.com/office/infopath/2007/PartnerControls">
          <TermName xmlns="http://schemas.microsoft.com/office/infopath/2007/PartnerControls">Webinars</TermName>
          <TermId xmlns="http://schemas.microsoft.com/office/infopath/2007/PartnerControls">c6058106-4f2d-4459-8886-3d768cf28e04</TermId>
        </TermInfo>
      </Terms>
    </dd43724f7f0b4ee498691a170b1a48e5>
    <g2a71dd3cc4949bdbba738b2057a5b9e xmlns="d0e4603c-b046-42a5-b077-62e1ffbcd22c">
      <Terms xmlns="http://schemas.microsoft.com/office/infopath/2007/PartnerControls">
        <TermInfo xmlns="http://schemas.microsoft.com/office/infopath/2007/PartnerControls">
          <TermName xmlns="http://schemas.microsoft.com/office/infopath/2007/PartnerControls">1.0</TermName>
          <TermId xmlns="http://schemas.microsoft.com/office/infopath/2007/PartnerControls">8a8a95f5-ed68-44ac-8f73-c768bdba3315</TermId>
        </TermInfo>
      </Terms>
    </g2a71dd3cc4949bdbba738b2057a5b9e>
    <TaxKeywordTaxHTField xmlns="53dc5e43-6b95-4608-9cb8-6f8186f80a79">
      <Terms xmlns="http://schemas.microsoft.com/office/infopath/2007/PartnerControls">
        <TermInfo xmlns="http://schemas.microsoft.com/office/infopath/2007/PartnerControls">
          <TermName xmlns="http://schemas.microsoft.com/office/infopath/2007/PartnerControls">Off-street</TermName>
          <TermId xmlns="http://schemas.microsoft.com/office/infopath/2007/PartnerControls">9eec670b-ba0b-4620-a00f-cbb479963963</TermId>
        </TermInfo>
        <TermInfo xmlns="http://schemas.microsoft.com/office/infopath/2007/PartnerControls">
          <TermName xmlns="http://schemas.microsoft.com/office/infopath/2007/PartnerControls">parking</TermName>
          <TermId xmlns="http://schemas.microsoft.com/office/infopath/2007/PartnerControls">b9001898-541b-42e2-bce1-411caf053d67</TermId>
        </TermInfo>
        <TermInfo xmlns="http://schemas.microsoft.com/office/infopath/2007/PartnerControls">
          <TermName xmlns="http://schemas.microsoft.com/office/infopath/2007/PartnerControls">Free Flow</TermName>
          <TermId xmlns="http://schemas.microsoft.com/office/infopath/2007/PartnerControls">59324b9b-4c1d-4ce3-974b-f87b54aa17b1</TermId>
        </TermInfo>
      </Terms>
    </TaxKeywordTaxHTField>
    <dc1924cb560745fab0c684ff024a1dda xmlns="d0e4603c-b046-42a5-b077-62e1ffbcd22c">
      <Terms xmlns="http://schemas.microsoft.com/office/infopath/2007/PartnerControls">
        <TermInfo xmlns="http://schemas.microsoft.com/office/infopath/2007/PartnerControls">
          <TermName xmlns="http://schemas.microsoft.com/office/infopath/2007/PartnerControls">ALPR (AutoVu™)</TermName>
          <TermId xmlns="http://schemas.microsoft.com/office/infopath/2007/PartnerControls">0ccd73ce-3e15-4fa3-bcd0-f4b203a32796</TermId>
        </TermInfo>
      </Terms>
    </dc1924cb560745fab0c684ff024a1dda>
    <RatedBy xmlns="http://schemas.microsoft.com/sharepoint/v3">
      <UserInfo>
        <DisplayName/>
        <AccountId xsi:nil="true"/>
        <AccountType/>
      </UserInfo>
    </Rated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C9527A37A37F4E8048DC30E3FC5F19" ma:contentTypeVersion="42" ma:contentTypeDescription="Create a new document." ma:contentTypeScope="" ma:versionID="87fd3a831e5ff6c03c54669007bfe516">
  <xsd:schema xmlns:xsd="http://www.w3.org/2001/XMLSchema" xmlns:xs="http://www.w3.org/2001/XMLSchema" xmlns:p="http://schemas.microsoft.com/office/2006/metadata/properties" xmlns:ns1="http://schemas.microsoft.com/sharepoint/v3" xmlns:ns2="d0e4603c-b046-42a5-b077-62e1ffbcd22c" xmlns:ns3="53dc5e43-6b95-4608-9cb8-6f8186f80a79" targetNamespace="http://schemas.microsoft.com/office/2006/metadata/properties" ma:root="true" ma:fieldsID="984fa76a70f9fafaf35e4fcb4c36b1d6" ns1:_="" ns2:_="" ns3:_="">
    <xsd:import namespace="http://schemas.microsoft.com/sharepoint/v3"/>
    <xsd:import namespace="d0e4603c-b046-42a5-b077-62e1ffbcd22c"/>
    <xsd:import namespace="53dc5e43-6b95-4608-9cb8-6f8186f80a79"/>
    <xsd:element name="properties">
      <xsd:complexType>
        <xsd:sequence>
          <xsd:element name="documentManagement">
            <xsd:complexType>
              <xsd:all>
                <xsd:element ref="ns2:Language"/>
                <xsd:element ref="ns3:TaxKeywordTaxHTField" minOccurs="0"/>
                <xsd:element ref="ns3:TaxCatchAll" minOccurs="0"/>
                <xsd:element ref="ns1:AverageRating" minOccurs="0"/>
                <xsd:element ref="ns1:RatingCount" minOccurs="0"/>
                <xsd:element ref="ns1:RatedBy" minOccurs="0"/>
                <xsd:element ref="ns1:Ratings" minOccurs="0"/>
                <xsd:element ref="ns1:LikesCount" minOccurs="0"/>
                <xsd:element ref="ns1:LikedBy" minOccurs="0"/>
                <xsd:element ref="ns3:SharedWithUsers" minOccurs="0"/>
                <xsd:element ref="ns3:SharedWithDetails" minOccurs="0"/>
                <xsd:element ref="ns2:FileDescription" minOccurs="0"/>
                <xsd:element ref="ns2:dc1924cb560745fab0c684ff024a1dda" minOccurs="0"/>
                <xsd:element ref="ns2:dd43724f7f0b4ee498691a170b1a48e5" minOccurs="0"/>
                <xsd:element ref="ns2:g2a71dd3cc4949bdbba738b2057a5b9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2" nillable="true" ma:displayName="Rating (0-5)" ma:decimals="2" ma:description="Average value of all the ratings that have been submitted" ma:internalName="AverageRating" ma:readOnly="true">
      <xsd:simpleType>
        <xsd:restriction base="dms:Number"/>
      </xsd:simpleType>
    </xsd:element>
    <xsd:element name="RatingCount" ma:index="13" nillable="true" ma:displayName="Number of Ratings" ma:decimals="0" ma:description="Number of ratings submitted" ma:internalName="RatingCount" ma:readOnly="true">
      <xsd:simpleType>
        <xsd:restriction base="dms:Number"/>
      </xsd:simpleType>
    </xsd:element>
    <xsd:element name="RatedBy" ma:index="14"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5" nillable="true" ma:displayName="User ratings" ma:description="User ratings for the item" ma:hidden="true" ma:internalName="Ratings">
      <xsd:simpleType>
        <xsd:restriction base="dms:Note"/>
      </xsd:simpleType>
    </xsd:element>
    <xsd:element name="LikesCount" ma:index="16" nillable="true" ma:displayName="Number of Likes" ma:internalName="LikesCount">
      <xsd:simpleType>
        <xsd:restriction base="dms:Unknown"/>
      </xsd:simpleType>
    </xsd:element>
    <xsd:element name="LikedBy" ma:index="17"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e4603c-b046-42a5-b077-62e1ffbcd22c" elementFormDefault="qualified">
    <xsd:import namespace="http://schemas.microsoft.com/office/2006/documentManagement/types"/>
    <xsd:import namespace="http://schemas.microsoft.com/office/infopath/2007/PartnerControls"/>
    <xsd:element name="Language" ma:index="8" ma:displayName="Language" ma:default="EN" ma:description="Document Language" ma:format="Dropdown" ma:indexed="true" ma:internalName="Language">
      <xsd:simpleType>
        <xsd:restriction base="dms:Choice">
          <xsd:enumeration value="EN"/>
          <xsd:enumeration value="FR"/>
          <xsd:enumeration value="ES"/>
          <xsd:enumeration value="DE"/>
          <xsd:enumeration value="IT"/>
          <xsd:enumeration value="KO"/>
          <xsd:enumeration value="BR"/>
          <xsd:enumeration value="PT"/>
          <xsd:enumeration value="PL"/>
          <xsd:enumeration value="AB"/>
          <xsd:enumeration value="CHS"/>
          <xsd:enumeration value="CHT"/>
        </xsd:restriction>
      </xsd:simpleType>
    </xsd:element>
    <xsd:element name="FileDescription" ma:index="20" nillable="true" ma:displayName="File Description" ma:description="A short file description." ma:internalName="FileDescription">
      <xsd:simpleType>
        <xsd:restriction base="dms:Note">
          <xsd:maxLength value="255"/>
        </xsd:restriction>
      </xsd:simpleType>
    </xsd:element>
    <xsd:element name="dc1924cb560745fab0c684ff024a1dda" ma:index="22" nillable="true" ma:taxonomy="true" ma:internalName="dc1924cb560745fab0c684ff024a1dda" ma:taxonomyFieldName="DocumentProduct" ma:displayName="Product Tags" ma:readOnly="false" ma:default="" ma:fieldId="{dc1924cb-5607-45fa-b0c6-84ff024a1dda}" ma:taxonomyMulti="true" ma:sspId="515916e8-9fa0-4175-bad4-bae1e4e5fd61" ma:termSetId="b9521e46-69ab-42d8-9377-a3008f0255b4" ma:anchorId="00000000-0000-0000-0000-000000000000" ma:open="false" ma:isKeyword="false">
      <xsd:complexType>
        <xsd:sequence>
          <xsd:element ref="pc:Terms" minOccurs="0" maxOccurs="1"/>
        </xsd:sequence>
      </xsd:complexType>
    </xsd:element>
    <xsd:element name="dd43724f7f0b4ee498691a170b1a48e5" ma:index="24" ma:taxonomy="true" ma:internalName="dd43724f7f0b4ee498691a170b1a48e5" ma:taxonomyFieldName="DocumentCategory" ma:displayName="Category" ma:readOnly="false" ma:default="" ma:fieldId="{dd43724f-7f0b-4ee4-9869-1a170b1a48e5}" ma:taxonomyMulti="true" ma:sspId="515916e8-9fa0-4175-bad4-bae1e4e5fd61" ma:termSetId="f6ef2262-9193-43cc-b6d9-a59a07f154f1" ma:anchorId="00000000-0000-0000-0000-000000000000" ma:open="false" ma:isKeyword="false">
      <xsd:complexType>
        <xsd:sequence>
          <xsd:element ref="pc:Terms" minOccurs="0" maxOccurs="1"/>
        </xsd:sequence>
      </xsd:complexType>
    </xsd:element>
    <xsd:element name="g2a71dd3cc4949bdbba738b2057a5b9e" ma:index="26" nillable="true" ma:taxonomy="true" ma:internalName="g2a71dd3cc4949bdbba738b2057a5b9e" ma:taxonomyFieldName="DocumentVersion" ma:displayName="Product Version" ma:readOnly="false" ma:default="" ma:fieldId="{02a71dd3-cc49-49bd-bba7-38b2057a5b9e}" ma:taxonomyMulti="true" ma:sspId="515916e8-9fa0-4175-bad4-bae1e4e5fd61" ma:termSetId="579edf0d-4d0c-4f30-b85a-64e6d284d49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3dc5e43-6b95-4608-9cb8-6f8186f80a79" elementFormDefault="qualified">
    <xsd:import namespace="http://schemas.microsoft.com/office/2006/documentManagement/types"/>
    <xsd:import namespace="http://schemas.microsoft.com/office/infopath/2007/PartnerControls"/>
    <xsd:element name="TaxKeywordTaxHTField" ma:index="10" nillable="true" ma:taxonomy="true" ma:internalName="TaxKeywordTaxHTField" ma:taxonomyFieldName="TaxKeyword" ma:displayName="Enterprise Keywords" ma:fieldId="{23f27201-bee3-471e-b2e7-b64fd8b7ca38}" ma:taxonomyMulti="true" ma:sspId="515916e8-9fa0-4175-bad4-bae1e4e5fd61"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description="" ma:hidden="true" ma:list="{2757664f-060a-46ce-b55f-f1f3e987544f}" ma:internalName="TaxCatchAll" ma:showField="CatchAllData" ma:web="53dc5e43-6b95-4608-9cb8-6f8186f80a7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082594-A464-4BC7-923A-82CE1E6610C5}"/>
</file>

<file path=customXml/itemProps2.xml><?xml version="1.0" encoding="utf-8"?>
<ds:datastoreItem xmlns:ds="http://schemas.openxmlformats.org/officeDocument/2006/customXml" ds:itemID="{05C24AB5-B023-487F-9515-314FD0735D99}"/>
</file>

<file path=customXml/itemProps3.xml><?xml version="1.0" encoding="utf-8"?>
<ds:datastoreItem xmlns:ds="http://schemas.openxmlformats.org/officeDocument/2006/customXml" ds:itemID="{13AA92D7-F1B4-4331-A030-5FBAC0C09101}"/>
</file>

<file path=customXml/itemProps4.xml><?xml version="1.0" encoding="utf-8"?>
<ds:datastoreItem xmlns:ds="http://schemas.openxmlformats.org/officeDocument/2006/customXml" ds:itemID="{05C24AB5-B023-487F-9515-314FD0735D99}"/>
</file>

<file path=docProps/app.xml><?xml version="1.0" encoding="utf-8"?>
<Properties xmlns="http://schemas.openxmlformats.org/officeDocument/2006/extended-properties" xmlns:vt="http://schemas.openxmlformats.org/officeDocument/2006/docPropsVTypes">
  <TotalTime>10908</TotalTime>
  <Words>1361</Words>
  <Application>Microsoft Office PowerPoint</Application>
  <PresentationFormat>Widescreen</PresentationFormat>
  <Paragraphs>242</Paragraphs>
  <Slides>26</Slides>
  <Notes>7</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Lucida Grande</vt:lpstr>
      <vt:lpstr>Segoe</vt:lpstr>
      <vt:lpstr>Segoe Light</vt:lpstr>
      <vt:lpstr>Segoe Semibold</vt:lpstr>
      <vt:lpstr>Segoe UI</vt:lpstr>
      <vt:lpstr>Segoe UI Light</vt:lpstr>
      <vt:lpstr>Segoe UI Semibold</vt:lpstr>
      <vt:lpstr>Genetec Widescreen Template</vt:lpstr>
      <vt:lpstr>PowerPoint Presentation</vt:lpstr>
      <vt:lpstr>AutoVu™ Free-Flow</vt:lpstr>
      <vt:lpstr>Agenda for today</vt:lpstr>
      <vt:lpstr>Classic Approach to Off-Street Parking</vt:lpstr>
      <vt:lpstr>Challenges of the Gated solution </vt:lpstr>
      <vt:lpstr>Challenges of the Gated solution </vt:lpstr>
      <vt:lpstr>Challenges Of Classic Gate Entry</vt:lpstr>
      <vt:lpstr>Alternative: Free-Flow Parking</vt:lpstr>
      <vt:lpstr>Chronology of an Off-Street Parking Session</vt:lpstr>
      <vt:lpstr>What is AutoVu Free-Flow?</vt:lpstr>
      <vt:lpstr>Chronology of an Off-Street Parking Session</vt:lpstr>
      <vt:lpstr>   AutoVu™ Pay-by-Plate Sync </vt:lpstr>
      <vt:lpstr>Chronology of an Off-Street Parking Session</vt:lpstr>
      <vt:lpstr>What Free-Flow Includes</vt:lpstr>
      <vt:lpstr>Free-Flow Monitoring</vt:lpstr>
      <vt:lpstr>PowerPoint Presentation</vt:lpstr>
      <vt:lpstr>Free-Flow Reports</vt:lpstr>
      <vt:lpstr>PowerPoint Presentation</vt:lpstr>
      <vt:lpstr>Free-Flow Inventory</vt:lpstr>
      <vt:lpstr>PowerPoint Presentation</vt:lpstr>
      <vt:lpstr>Free-Flow Activities</vt:lpstr>
      <vt:lpstr>PowerPoint Presentation</vt:lpstr>
      <vt:lpstr>Benefits</vt:lpstr>
      <vt:lpstr>Benefits: Guidance in Real Time </vt:lpstr>
      <vt:lpstr>Free-Flow Limits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AutoVu Free-Flow Channel Webinar Presentation</dc:title>
  <dc:creator>Charles Pitman</dc:creator>
  <cp:keywords>Free Flow; Off-street; Parking; </cp:keywords>
  <cp:lastModifiedBy>Charles Pitman</cp:lastModifiedBy>
  <cp:revision>71</cp:revision>
  <dcterms:created xsi:type="dcterms:W3CDTF">2015-09-17T22:42:55Z</dcterms:created>
  <dcterms:modified xsi:type="dcterms:W3CDTF">2015-11-13T14:27:49Z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0x0101005BC9527A37A37F4E8048DC30E3FC5F19</vt:lpwstr>
  </property>
  <property fmtid="{D5CDD505-2E9C-101B-9397-08002B2CF9AE}" pid="3" name="Confidentiality">
    <vt:lpwstr>169;#Limited|351041b4-568a-43ad-ae89-5bab124dfd23</vt:lpwstr>
  </property>
  <property fmtid="{D5CDD505-2E9C-101B-9397-08002B2CF9AE}" pid="4" name="Related Product Line">
    <vt:lpwstr/>
  </property>
  <property fmtid="{D5CDD505-2E9C-101B-9397-08002B2CF9AE}" pid="5" name="TechnologyPartnerName">
    <vt:lpwstr/>
  </property>
  <property fmtid="{D5CDD505-2E9C-101B-9397-08002B2CF9AE}" pid="6" name="Order">
    <vt:r8>430600</vt:r8>
  </property>
  <property fmtid="{D5CDD505-2E9C-101B-9397-08002B2CF9AE}" pid="7" name="RDAssociatedProductPlugin">
    <vt:lpwstr/>
  </property>
  <property fmtid="{D5CDD505-2E9C-101B-9397-08002B2CF9AE}" pid="8" name="Sales Engineering Document Category">
    <vt:lpwstr/>
  </property>
  <property fmtid="{D5CDD505-2E9C-101B-9397-08002B2CF9AE}" pid="9" name="xd_ProgID">
    <vt:lpwstr/>
  </property>
  <property fmtid="{D5CDD505-2E9C-101B-9397-08002B2CF9AE}" pid="10" name="Collateral Type">
    <vt:lpwstr/>
  </property>
  <property fmtid="{D5CDD505-2E9C-101B-9397-08002B2CF9AE}" pid="11" name="RDProjectDocumentStatus">
    <vt:lpwstr/>
  </property>
  <property fmtid="{D5CDD505-2E9C-101B-9397-08002B2CF9AE}" pid="12" name="_SourceUrl">
    <vt:lpwstr/>
  </property>
  <property fmtid="{D5CDD505-2E9C-101B-9397-08002B2CF9AE}" pid="13" name="_SharedFileIndex">
    <vt:lpwstr/>
  </property>
  <property fmtid="{D5CDD505-2E9C-101B-9397-08002B2CF9AE}" pid="14" name="Competitive Report Document Type">
    <vt:lpwstr/>
  </property>
  <property fmtid="{D5CDD505-2E9C-101B-9397-08002B2CF9AE}" pid="15" name="RDProjectDocumentCategory">
    <vt:lpwstr/>
  </property>
  <property fmtid="{D5CDD505-2E9C-101B-9397-08002B2CF9AE}" pid="16" name="RDProductSubRelease">
    <vt:lpwstr/>
  </property>
  <property fmtid="{D5CDD505-2E9C-101B-9397-08002B2CF9AE}" pid="17" name="Media Type">
    <vt:lpwstr/>
  </property>
  <property fmtid="{D5CDD505-2E9C-101B-9397-08002B2CF9AE}" pid="18" name="Competitor">
    <vt:lpwstr/>
  </property>
  <property fmtid="{D5CDD505-2E9C-101B-9397-08002B2CF9AE}" pid="19" name="TemplateUrl">
    <vt:lpwstr/>
  </property>
  <property fmtid="{D5CDD505-2E9C-101B-9397-08002B2CF9AE}" pid="20" name="RDProductName">
    <vt:lpwstr/>
  </property>
  <property fmtid="{D5CDD505-2E9C-101B-9397-08002B2CF9AE}" pid="21" name="Resolution">
    <vt:lpwstr/>
  </property>
  <property fmtid="{D5CDD505-2E9C-101B-9397-08002B2CF9AE}" pid="22" name="_CopySource">
    <vt:lpwstr>http://wreckingcrew.genetec.com/salestools/DropOffLibrary/AutoVu FF Channel Webinar.pptx</vt:lpwstr>
  </property>
  <property fmtid="{D5CDD505-2E9C-101B-9397-08002B2CF9AE}" pid="23" name="TaxKeyword">
    <vt:lpwstr>132;#Off-street|9eec670b-ba0b-4620-a00f-cbb479963963;#131;#parking|b9001898-541b-42e2-bce1-411caf053d67;#133;#Free Flow|59324b9b-4c1d-4ce3-974b-f87b54aa17b1</vt:lpwstr>
  </property>
  <property fmtid="{D5CDD505-2E9C-101B-9397-08002B2CF9AE}" pid="24" name="DocumentVersion">
    <vt:lpwstr>134;#1.0|8a8a95f5-ed68-44ac-8f73-c768bdba3315</vt:lpwstr>
  </property>
  <property fmtid="{D5CDD505-2E9C-101B-9397-08002B2CF9AE}" pid="25" name="DocumentProduct">
    <vt:lpwstr>121;#ALPR (AutoVu™)|0ccd73ce-3e15-4fa3-bcd0-f4b203a32796</vt:lpwstr>
  </property>
  <property fmtid="{D5CDD505-2E9C-101B-9397-08002B2CF9AE}" pid="26" name="DocumentCategory">
    <vt:lpwstr>44;#Webinars|c6058106-4f2d-4459-8886-3d768cf28e04</vt:lpwstr>
  </property>
</Properties>
</file>