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4580-1AA5-4153-9C64-1094C9FB63DB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7AE23-BCA5-4625-A494-6457AF11E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71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13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99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13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452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353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9861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062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32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AE23-BCA5-4625-A494-6457AF11EB2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43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54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82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88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424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572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42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25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16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06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26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22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8E46D-7FC2-4462-A7AC-0949F887D7CC}" type="datetimeFigureOut">
              <a:rPr kumimoji="1" lang="ja-JP" altLang="en-US" smtClean="0"/>
              <a:t>2017/1/24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1FCEB-D0E7-4454-8DDD-C91A5270FF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53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etflix.com/j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moviedb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05" y="245185"/>
            <a:ext cx="6800850" cy="6324600"/>
          </a:xfrm>
          <a:prstGeom prst="rect">
            <a:avLst/>
          </a:prstGeom>
        </p:spPr>
      </p:pic>
      <p:sp>
        <p:nvSpPr>
          <p:cNvPr id="15" name="矢印: 折線 14"/>
          <p:cNvSpPr/>
          <p:nvPr/>
        </p:nvSpPr>
        <p:spPr>
          <a:xfrm rot="5400000">
            <a:off x="7129910" y="191228"/>
            <a:ext cx="475577" cy="583491"/>
          </a:xfrm>
          <a:prstGeom prst="bentArrow">
            <a:avLst>
              <a:gd name="adj1" fmla="val 37121"/>
              <a:gd name="adj2" fmla="val 26724"/>
              <a:gd name="adj3" fmla="val 25000"/>
              <a:gd name="adj4" fmla="val 41326"/>
            </a:avLst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75953" y="672373"/>
            <a:ext cx="474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録画映像をオンデマンド配信したいニーズ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15200" y="1137365"/>
            <a:ext cx="48768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ターゲットメディアの取り出し</a:t>
            </a:r>
          </a:p>
          <a:p>
            <a:endParaRPr lang="ja-JP" altLang="en-US" sz="1100" dirty="0"/>
          </a:p>
          <a:p>
            <a:r>
              <a:rPr kumimoji="1" lang="en-US" altLang="ja-JP" sz="1100" dirty="0"/>
              <a:t>Security Center </a:t>
            </a:r>
          </a:p>
          <a:p>
            <a:r>
              <a:rPr lang="en-US" altLang="ja-JP" sz="1100" dirty="0"/>
              <a:t>	MP4</a:t>
            </a:r>
            <a:r>
              <a:rPr lang="ja-JP" altLang="en-US" sz="1100" dirty="0"/>
              <a:t>で</a:t>
            </a:r>
            <a:r>
              <a:rPr lang="en-US" altLang="ja-JP" sz="1100" dirty="0"/>
              <a:t>Export</a:t>
            </a:r>
          </a:p>
          <a:p>
            <a:r>
              <a:rPr kumimoji="1" lang="en-US" altLang="ja-JP" sz="1100" dirty="0"/>
              <a:t>Docokame@VMS</a:t>
            </a:r>
          </a:p>
          <a:p>
            <a:r>
              <a:rPr lang="en-US" altLang="ja-JP" sz="1100" dirty="0"/>
              <a:t>	</a:t>
            </a:r>
            <a:r>
              <a:rPr lang="ja-JP" altLang="en-US" sz="1100" dirty="0"/>
              <a:t>録画ファイルをそのまま使用可能</a:t>
            </a:r>
          </a:p>
          <a:p>
            <a:r>
              <a:rPr kumimoji="1" lang="en-US" altLang="ja-JP" sz="1100" dirty="0"/>
              <a:t>Docokame@VSS</a:t>
            </a:r>
          </a:p>
          <a:p>
            <a:r>
              <a:rPr lang="en-US" altLang="ja-JP" sz="1100" dirty="0"/>
              <a:t>	 MP4</a:t>
            </a:r>
            <a:r>
              <a:rPr lang="ja-JP" altLang="en-US" sz="1100" dirty="0"/>
              <a:t>で</a:t>
            </a:r>
            <a:r>
              <a:rPr lang="en-US" altLang="ja-JP" sz="1100" dirty="0"/>
              <a:t>Export</a:t>
            </a:r>
          </a:p>
          <a:p>
            <a:endParaRPr lang="ja-JP" altLang="en-US" sz="1100" dirty="0"/>
          </a:p>
          <a:p>
            <a:r>
              <a:rPr lang="ja-JP" altLang="en-US" sz="1100" dirty="0"/>
              <a:t>共通　デバイスのコーデック条件として ビデオ</a:t>
            </a:r>
            <a:r>
              <a:rPr lang="en-US" altLang="ja-JP" sz="1100" dirty="0"/>
              <a:t>H.264 </a:t>
            </a:r>
            <a:r>
              <a:rPr lang="ja-JP" altLang="en-US" sz="1100" dirty="0"/>
              <a:t>オーディオ</a:t>
            </a:r>
            <a:r>
              <a:rPr lang="en-US" altLang="ja-JP" sz="1100" dirty="0"/>
              <a:t>AAC</a:t>
            </a:r>
            <a:endParaRPr kumimoji="1" lang="en-US" altLang="ja-JP" sz="11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15200" y="3110753"/>
            <a:ext cx="408790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ターゲットメディアの編集</a:t>
            </a:r>
          </a:p>
          <a:p>
            <a:endParaRPr lang="ja-JP" altLang="en-US" sz="1400" dirty="0"/>
          </a:p>
          <a:p>
            <a:r>
              <a:rPr lang="en-US" altLang="ja-JP" sz="1400" b="1" dirty="0" err="1"/>
              <a:t>Avidemux</a:t>
            </a:r>
            <a:endParaRPr lang="en-US" altLang="ja-JP" sz="1400" b="1" dirty="0"/>
          </a:p>
          <a:p>
            <a:endParaRPr lang="en-US" altLang="ja-JP" sz="1100" dirty="0"/>
          </a:p>
          <a:p>
            <a:r>
              <a:rPr lang="ja-JP" altLang="en-US" sz="1100" dirty="0"/>
              <a:t>不要な場面のカット、動画連結、フォーマット変換、リサイズ、クロップ、黒ベタ追加、画質補正、色調補正、回転 </a:t>
            </a:r>
            <a:r>
              <a:rPr lang="en-US" altLang="ja-JP" sz="1100" dirty="0"/>
              <a:t>/ </a:t>
            </a:r>
            <a:r>
              <a:rPr lang="ja-JP" altLang="en-US" sz="1100" dirty="0"/>
              <a:t>反転、フェード効果挿入、字幕合成、音ズレ補正、ロゴ除去、音声抽出、ロゴの透過モードインポーズ</a:t>
            </a:r>
            <a:r>
              <a:rPr lang="en-US" altLang="ja-JP" sz="1100" dirty="0"/>
              <a:t>... </a:t>
            </a:r>
            <a:r>
              <a:rPr lang="ja-JP" altLang="en-US" sz="1100" dirty="0"/>
              <a:t>等の処理を行うことができます。 </a:t>
            </a:r>
            <a:endParaRPr lang="en-US" altLang="ja-JP" sz="1100" b="1" dirty="0"/>
          </a:p>
          <a:p>
            <a:endParaRPr lang="ja-JP" altLang="en-US" sz="1400" dirty="0"/>
          </a:p>
        </p:txBody>
      </p:sp>
      <p:sp>
        <p:nvSpPr>
          <p:cNvPr id="19" name="矢印: 右 18"/>
          <p:cNvSpPr/>
          <p:nvPr/>
        </p:nvSpPr>
        <p:spPr>
          <a:xfrm rot="5400000">
            <a:off x="6942774" y="5595066"/>
            <a:ext cx="1215612" cy="47076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025205" y="5092457"/>
            <a:ext cx="3689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On Demand </a:t>
            </a:r>
            <a:r>
              <a:rPr kumimoji="1" lang="ja-JP" altLang="en-US" dirty="0"/>
              <a:t>配信に世界的に有名な動画配信サイト</a:t>
            </a:r>
            <a:r>
              <a:rPr lang="en-US" altLang="ja-JP" dirty="0"/>
              <a:t>Netflix </a:t>
            </a:r>
            <a:r>
              <a:rPr lang="en-US" altLang="ja-JP" dirty="0">
                <a:hlinkClick r:id="rId4"/>
              </a:rPr>
              <a:t>https://www.netflix.com/jp/</a:t>
            </a:r>
            <a:endParaRPr lang="en-US" altLang="ja-JP" dirty="0"/>
          </a:p>
          <a:p>
            <a:r>
              <a:rPr lang="ja-JP" altLang="en-US" dirty="0"/>
              <a:t>の機能をサポートした</a:t>
            </a:r>
            <a:r>
              <a:rPr lang="en-US" altLang="ja-JP" b="1" dirty="0" err="1"/>
              <a:t>Streama</a:t>
            </a:r>
            <a:r>
              <a:rPr lang="ja-JP" altLang="en-US" dirty="0"/>
              <a:t>をサポート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885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52400"/>
            <a:ext cx="10172700" cy="65532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59859" y="1602889"/>
            <a:ext cx="1764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bg1"/>
                </a:solidFill>
              </a:rPr>
              <a:t>簡単セットアップ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60604" y="1602889"/>
            <a:ext cx="181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chemeClr val="bg1"/>
                </a:solidFill>
              </a:rPr>
              <a:t>ドラックアンドドロップで映像を登録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13344" y="1602889"/>
            <a:ext cx="1816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bg1"/>
                </a:solidFill>
              </a:rPr>
              <a:t>同期再生のサポート</a:t>
            </a:r>
          </a:p>
          <a:p>
            <a:r>
              <a:rPr kumimoji="1" lang="ja-JP" altLang="en-US" sz="1400" b="1" dirty="0">
                <a:solidFill>
                  <a:schemeClr val="bg1"/>
                </a:solidFill>
              </a:rPr>
              <a:t>誰かと同じタイミングで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072279" y="1602889"/>
            <a:ext cx="181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HTML5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 美しいビデオプレイヤー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59859" y="3784913"/>
            <a:ext cx="181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bg1"/>
                </a:solidFill>
              </a:rPr>
              <a:t>マルチユーザ管理</a:t>
            </a:r>
          </a:p>
          <a:p>
            <a:r>
              <a:rPr lang="ja-JP" altLang="en-US" sz="1400" b="1" dirty="0">
                <a:solidFill>
                  <a:schemeClr val="bg1"/>
                </a:solidFill>
              </a:rPr>
              <a:t>権限の設定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60604" y="3784913"/>
            <a:ext cx="181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chemeClr val="bg1"/>
                </a:solidFill>
              </a:rPr>
              <a:t>視聴再開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で最後の再生部分から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33474" y="3784913"/>
            <a:ext cx="181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bg1"/>
                </a:solidFill>
              </a:rPr>
              <a:t>メタデータから関連動画を提示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72278" y="3784913"/>
            <a:ext cx="1816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bg1"/>
                </a:solidFill>
              </a:rPr>
              <a:t>機能追加に柔軟対応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63030" y="5920770"/>
            <a:ext cx="181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bg1"/>
                </a:solidFill>
              </a:rPr>
              <a:t>ブラウザからファイルアクセス</a:t>
            </a:r>
          </a:p>
        </p:txBody>
      </p:sp>
    </p:spTree>
    <p:extLst>
      <p:ext uri="{BB962C8B-B14F-4D97-AF65-F5344CB8AC3E}">
        <p14:creationId xmlns:p14="http://schemas.microsoft.com/office/powerpoint/2010/main" val="3393291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204787"/>
            <a:ext cx="1137285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84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eamaはショーを作成す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12192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-1" y="1844537"/>
            <a:ext cx="278623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-apple-system"/>
              </a:rPr>
              <a:t>私にとって最も重要なことの</a:t>
            </a:r>
            <a:r>
              <a:rPr lang="en-US" altLang="ja-JP" dirty="0">
                <a:solidFill>
                  <a:schemeClr val="bg1"/>
                </a:solidFill>
                <a:latin typeface="-apple-system"/>
              </a:rPr>
              <a:t>1</a:t>
            </a:r>
            <a:r>
              <a:rPr lang="ja-JP" altLang="en-US" dirty="0">
                <a:solidFill>
                  <a:schemeClr val="bg1"/>
                </a:solidFill>
                <a:latin typeface="-apple-system"/>
              </a:rPr>
              <a:t>つは、番組、映画、エピソードをできるだけ簡単かつ楽しいものにすることでした。このために私はからの</a:t>
            </a:r>
            <a:r>
              <a:rPr lang="en-US" altLang="ja-JP" dirty="0">
                <a:solidFill>
                  <a:schemeClr val="bg1"/>
                </a:solidFill>
                <a:latin typeface="-apple-system"/>
              </a:rPr>
              <a:t>API</a:t>
            </a:r>
            <a:r>
              <a:rPr lang="ja-JP" altLang="en-US" dirty="0">
                <a:solidFill>
                  <a:schemeClr val="bg1"/>
                </a:solidFill>
                <a:latin typeface="-apple-system"/>
              </a:rPr>
              <a:t>を多用作ら</a:t>
            </a:r>
            <a:r>
              <a:rPr lang="en-US" altLang="ja-JP" dirty="0">
                <a:solidFill>
                  <a:schemeClr val="bg1"/>
                </a:solidFill>
                <a:latin typeface="-apple-system"/>
                <a:hlinkClick r:id="rId4"/>
              </a:rPr>
              <a:t>theMovieDatabase.org</a:t>
            </a:r>
            <a:r>
              <a:rPr lang="ja-JP" altLang="en-US" dirty="0">
                <a:solidFill>
                  <a:schemeClr val="bg1"/>
                </a:solidFill>
                <a:latin typeface="-apple-system"/>
              </a:rPr>
              <a:t>有用な情報と大きな画像とのエピソード、番組や映画を自動塗りつぶし</a:t>
            </a:r>
            <a:r>
              <a:rPr lang="ja-JP" altLang="en-US" dirty="0" err="1">
                <a:solidFill>
                  <a:schemeClr val="bg1"/>
                </a:solidFill>
                <a:latin typeface="-apple-system"/>
              </a:rPr>
              <a:t>、。</a:t>
            </a:r>
            <a:r>
              <a:rPr lang="ja-JP" altLang="en-US" dirty="0">
                <a:solidFill>
                  <a:schemeClr val="bg1"/>
                </a:solidFill>
                <a:latin typeface="-apple-system"/>
              </a:rPr>
              <a:t>これにより、コンテンツを追加するユーザーの役割が容易になります。</a:t>
            </a:r>
          </a:p>
          <a:p>
            <a:r>
              <a:rPr lang="ja-JP" altLang="en-US" dirty="0">
                <a:solidFill>
                  <a:schemeClr val="bg1"/>
                </a:solidFill>
                <a:latin typeface="-apple-system"/>
              </a:rPr>
              <a:t>たとえば、新しいテレビ番組を制作し、最初のシーズンのエピソードは次のようになります。</a:t>
            </a:r>
            <a:endParaRPr lang="ja-JP" altLang="en-US" b="0" i="0" dirty="0">
              <a:solidFill>
                <a:schemeClr val="bg1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72397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reamaのエピソードのアップロード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12192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29496" y="1921185"/>
            <a:ext cx="20618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chemeClr val="bg1"/>
                </a:solidFill>
                <a:effectLst/>
                <a:latin typeface="-apple-system"/>
              </a:rPr>
              <a:t>各エピソードのビデオファイルをドラッグアンドドロップで簡単にアップロード</a:t>
            </a:r>
            <a:r>
              <a:rPr lang="ja-JP" altLang="en-US" sz="2400" b="1" i="0">
                <a:solidFill>
                  <a:schemeClr val="bg1"/>
                </a:solidFill>
                <a:effectLst/>
                <a:latin typeface="-apple-system"/>
              </a:rPr>
              <a:t>できます！</a:t>
            </a:r>
            <a:endParaRPr lang="ja-JP" altLang="en-US" sz="2400" b="1" i="0" dirty="0">
              <a:solidFill>
                <a:schemeClr val="bg1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21816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imgur.com/ISPeD8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121920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7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reama Pl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12192000" cy="64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0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mo.githubusercontent.com/98438f22b65e99abe539712dcc1fa8232b59268a/687474703a2f2f6e65772e74696e79677261622e636f6d2f6439303732656635363437313763323264646539343863373236313434623162373037613630376164632e706e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21920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65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.imgur.com/9jeKz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0"/>
            <a:ext cx="11458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862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269</Words>
  <Application>Microsoft Office PowerPoint</Application>
  <PresentationFormat>ワイド画面</PresentationFormat>
  <Paragraphs>41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-apple-system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javatel</dc:creator>
  <cp:lastModifiedBy>javatel</cp:lastModifiedBy>
  <cp:revision>10</cp:revision>
  <dcterms:created xsi:type="dcterms:W3CDTF">2017-01-24T07:55:06Z</dcterms:created>
  <dcterms:modified xsi:type="dcterms:W3CDTF">2017-01-24T11:13:39Z</dcterms:modified>
</cp:coreProperties>
</file>