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9" r:id="rId5"/>
    <p:sldId id="260" r:id="rId6"/>
    <p:sldId id="265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F5BD-7E40-4B73-AF53-B12CA5E4CC9B}" type="datetimeFigureOut">
              <a:rPr kumimoji="1" lang="ja-JP" altLang="en-US" smtClean="0"/>
              <a:t>2016/12/7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C5A8-41C7-4880-988E-92B58059CD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24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F5BD-7E40-4B73-AF53-B12CA5E4CC9B}" type="datetimeFigureOut">
              <a:rPr kumimoji="1" lang="ja-JP" altLang="en-US" smtClean="0"/>
              <a:t>2016/12/7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C5A8-41C7-4880-988E-92B58059CD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3212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F5BD-7E40-4B73-AF53-B12CA5E4CC9B}" type="datetimeFigureOut">
              <a:rPr kumimoji="1" lang="ja-JP" altLang="en-US" smtClean="0"/>
              <a:t>2016/12/7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C5A8-41C7-4880-988E-92B58059CD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905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F5BD-7E40-4B73-AF53-B12CA5E4CC9B}" type="datetimeFigureOut">
              <a:rPr kumimoji="1" lang="ja-JP" altLang="en-US" smtClean="0"/>
              <a:t>2016/12/7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C5A8-41C7-4880-988E-92B58059CD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76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F5BD-7E40-4B73-AF53-B12CA5E4CC9B}" type="datetimeFigureOut">
              <a:rPr kumimoji="1" lang="ja-JP" altLang="en-US" smtClean="0"/>
              <a:t>2016/12/7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C5A8-41C7-4880-988E-92B58059CD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665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F5BD-7E40-4B73-AF53-B12CA5E4CC9B}" type="datetimeFigureOut">
              <a:rPr kumimoji="1" lang="ja-JP" altLang="en-US" smtClean="0"/>
              <a:t>2016/12/7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C5A8-41C7-4880-988E-92B58059CD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6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F5BD-7E40-4B73-AF53-B12CA5E4CC9B}" type="datetimeFigureOut">
              <a:rPr kumimoji="1" lang="ja-JP" altLang="en-US" smtClean="0"/>
              <a:t>2016/12/7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C5A8-41C7-4880-988E-92B58059CD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831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F5BD-7E40-4B73-AF53-B12CA5E4CC9B}" type="datetimeFigureOut">
              <a:rPr kumimoji="1" lang="ja-JP" altLang="en-US" smtClean="0"/>
              <a:t>2016/12/7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C5A8-41C7-4880-988E-92B58059CD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287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F5BD-7E40-4B73-AF53-B12CA5E4CC9B}" type="datetimeFigureOut">
              <a:rPr kumimoji="1" lang="ja-JP" altLang="en-US" smtClean="0"/>
              <a:t>2016/12/7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C5A8-41C7-4880-988E-92B58059CD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9731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F5BD-7E40-4B73-AF53-B12CA5E4CC9B}" type="datetimeFigureOut">
              <a:rPr kumimoji="1" lang="ja-JP" altLang="en-US" smtClean="0"/>
              <a:t>2016/12/7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C5A8-41C7-4880-988E-92B58059CD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087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F5BD-7E40-4B73-AF53-B12CA5E4CC9B}" type="datetimeFigureOut">
              <a:rPr kumimoji="1" lang="ja-JP" altLang="en-US" smtClean="0"/>
              <a:t>2016/12/7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C5A8-41C7-4880-988E-92B58059CD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31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8F5BD-7E40-4B73-AF53-B12CA5E4CC9B}" type="datetimeFigureOut">
              <a:rPr kumimoji="1" lang="ja-JP" altLang="en-US" smtClean="0"/>
              <a:t>2016/12/7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9C5A8-41C7-4880-988E-92B58059CD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815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62287" y="1129553"/>
            <a:ext cx="8702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600" dirty="0" err="1"/>
              <a:t>AllGoVision</a:t>
            </a:r>
            <a:endParaRPr kumimoji="1" lang="en-US" altLang="ja-JP" sz="9600" dirty="0"/>
          </a:p>
          <a:p>
            <a:endParaRPr lang="en-US" altLang="ja-JP" sz="9600" dirty="0"/>
          </a:p>
          <a:p>
            <a:r>
              <a:rPr kumimoji="1" lang="ja-JP" altLang="en-US" sz="9600" dirty="0"/>
              <a:t>顔認証</a:t>
            </a:r>
          </a:p>
        </p:txBody>
      </p:sp>
    </p:spTree>
    <p:extLst>
      <p:ext uri="{BB962C8B-B14F-4D97-AF65-F5344CB8AC3E}">
        <p14:creationId xmlns:p14="http://schemas.microsoft.com/office/powerpoint/2010/main" val="3704562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385762"/>
            <a:ext cx="1082992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60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「synergis」の画像検索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67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441986" y="2140772"/>
            <a:ext cx="870293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600" dirty="0"/>
              <a:t>Access Control</a:t>
            </a:r>
          </a:p>
          <a:p>
            <a:r>
              <a:rPr kumimoji="1" lang="en-US" altLang="ja-JP" sz="4000" dirty="0"/>
              <a:t>Synergis</a:t>
            </a:r>
            <a:r>
              <a:rPr kumimoji="1" lang="ja-JP" altLang="en-US" sz="4000" dirty="0"/>
              <a:t>は</a:t>
            </a:r>
            <a:r>
              <a:rPr kumimoji="1" lang="en-US" altLang="ja-JP" sz="4000" dirty="0"/>
              <a:t>Security Center</a:t>
            </a:r>
            <a:r>
              <a:rPr kumimoji="1" lang="ja-JP" altLang="en-US" sz="4000" dirty="0"/>
              <a:t>のプラットフォームで動作し、</a:t>
            </a:r>
            <a:r>
              <a:rPr kumimoji="1" lang="en-US" altLang="ja-JP" sz="4000" dirty="0"/>
              <a:t>Omnicast</a:t>
            </a:r>
            <a:r>
              <a:rPr kumimoji="1" lang="ja-JP" altLang="en-US" sz="4000" dirty="0"/>
              <a:t>と完全連携します。</a:t>
            </a:r>
          </a:p>
          <a:p>
            <a:endParaRPr kumimoji="1" lang="en-US" altLang="ja-JP" sz="4000" dirty="0"/>
          </a:p>
          <a:p>
            <a:r>
              <a:rPr kumimoji="1" lang="ja-JP" altLang="en-US" sz="4800" dirty="0"/>
              <a:t>サポートデバイス</a:t>
            </a:r>
          </a:p>
        </p:txBody>
      </p:sp>
    </p:spTree>
    <p:extLst>
      <p:ext uri="{BB962C8B-B14F-4D97-AF65-F5344CB8AC3E}">
        <p14:creationId xmlns:p14="http://schemas.microsoft.com/office/powerpoint/2010/main" val="1869043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87274" y="182880"/>
            <a:ext cx="7960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世界</a:t>
            </a:r>
            <a:r>
              <a:rPr kumimoji="1" lang="en-US" altLang="ja-JP" sz="3600" dirty="0"/>
              <a:t>No.1 </a:t>
            </a:r>
            <a:r>
              <a:rPr kumimoji="1" lang="ja-JP" altLang="en-US" sz="3600" dirty="0"/>
              <a:t>カードリーダーメーカー</a:t>
            </a:r>
          </a:p>
        </p:txBody>
      </p:sp>
      <p:pic>
        <p:nvPicPr>
          <p:cNvPr id="1026" name="Picture 2" descr="「hid access control」の画像検索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0021" y="1600200"/>
            <a:ext cx="828675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「HID　logo」の画像検索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186" y="829211"/>
            <a:ext cx="57150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age.jimcdn.com/app/cms/image/transf/none/path/sbac7c51fed240e63/image/i9e131b532a9dda3e/version/1458568265/imag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874" y="4162693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315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87274" y="182880"/>
            <a:ext cx="7960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世界</a:t>
            </a:r>
            <a:r>
              <a:rPr kumimoji="1" lang="en-US" altLang="ja-JP" sz="3600" dirty="0"/>
              <a:t>No.1 Access Control Solutions</a:t>
            </a:r>
            <a:endParaRPr kumimoji="1" lang="ja-JP" altLang="en-US" sz="3600" dirty="0"/>
          </a:p>
        </p:txBody>
      </p:sp>
      <p:pic>
        <p:nvPicPr>
          <p:cNvPr id="2050" name="Picture 2" descr="「mercury security logo」の画像検索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084" y="829211"/>
            <a:ext cx="55626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5" y="2703362"/>
            <a:ext cx="1193482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01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87274" y="182880"/>
            <a:ext cx="7960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世界</a:t>
            </a:r>
            <a:r>
              <a:rPr kumimoji="1" lang="en-US" altLang="ja-JP" sz="3600" dirty="0"/>
              <a:t>No.1 Access Control Solutions</a:t>
            </a:r>
            <a:endParaRPr kumimoji="1" lang="ja-JP" altLang="en-US" sz="3600" dirty="0"/>
          </a:p>
        </p:txBody>
      </p:sp>
      <p:pic>
        <p:nvPicPr>
          <p:cNvPr id="3074" name="Picture 2" descr="https://www.genetec.com/assets/Images/Global%2FProducts%2FColumn%2FPRD-Column-Synergis-Access-Control-Hardware-All-Partners-Ecosystem-Xl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284" y="1947247"/>
            <a:ext cx="61912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788075" y="1312433"/>
            <a:ext cx="4593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日本製電気錠制御には対応可能か</a:t>
            </a:r>
            <a:r>
              <a:rPr kumimoji="1" lang="en-US" altLang="ja-JP" dirty="0"/>
              <a:t>?</a:t>
            </a:r>
            <a:endParaRPr kumimoji="1" lang="ja-JP" altLang="en-US" dirty="0"/>
          </a:p>
        </p:txBody>
      </p:sp>
      <p:pic>
        <p:nvPicPr>
          <p:cNvPr id="3076" name="Picture 4" descr="ラズベリーパイ Raspberry Pi モデル A+ (Plu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332" y="2971800"/>
            <a:ext cx="2742413" cy="191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332" y="1947247"/>
            <a:ext cx="2362200" cy="91440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7209850" y="4812035"/>
            <a:ext cx="480131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/>
              <a:t>Raspberry Pi </a:t>
            </a:r>
            <a:r>
              <a:rPr lang="ja-JP" altLang="en-US" b="1" dirty="0"/>
              <a:t>モデル </a:t>
            </a:r>
            <a:r>
              <a:rPr lang="en-US" altLang="ja-JP" b="1" dirty="0"/>
              <a:t>A+ (Plus)</a:t>
            </a:r>
          </a:p>
          <a:p>
            <a:r>
              <a:rPr lang="ja-JP" altLang="en-US" b="1" dirty="0"/>
              <a:t>仕様のコントローラーを用意しています。</a:t>
            </a:r>
          </a:p>
          <a:p>
            <a:endParaRPr lang="ja-JP" altLang="en-US" b="1" dirty="0"/>
          </a:p>
          <a:p>
            <a:r>
              <a:rPr lang="ja-JP" altLang="en-US" b="1" dirty="0"/>
              <a:t>モーター錠、フラッパーゲートなどあらゆる</a:t>
            </a:r>
          </a:p>
          <a:p>
            <a:r>
              <a:rPr lang="ja-JP" altLang="en-US" b="1" dirty="0"/>
              <a:t>電気錠デバイスをコントロールします。</a:t>
            </a:r>
            <a:r>
              <a:rPr lang="en-US" altLang="ja-JP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6273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25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80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9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032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62287" y="1129553"/>
            <a:ext cx="8702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600" dirty="0"/>
              <a:t>NEC Neo Face</a:t>
            </a:r>
            <a:endParaRPr lang="ja-JP" altLang="en-US" sz="9600" dirty="0"/>
          </a:p>
          <a:p>
            <a:endParaRPr lang="en-US" altLang="ja-JP" sz="9600" dirty="0"/>
          </a:p>
          <a:p>
            <a:r>
              <a:rPr kumimoji="1" lang="ja-JP" altLang="en-US" sz="9600" dirty="0"/>
              <a:t>顔認証</a:t>
            </a:r>
            <a:endParaRPr kumimoji="1" lang="en-US" altLang="ja-JP" sz="9600" dirty="0"/>
          </a:p>
          <a:p>
            <a:r>
              <a:rPr lang="ja-JP" altLang="en-US" sz="4800" dirty="0"/>
              <a:t>米国第三者機関で調査</a:t>
            </a:r>
            <a:r>
              <a:rPr lang="en-US" altLang="ja-JP" sz="4800" dirty="0"/>
              <a:t>No.1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996704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91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4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07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93</Words>
  <Application>Microsoft Office PowerPoint</Application>
  <PresentationFormat>ワイド画面</PresentationFormat>
  <Paragraphs>20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8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javatel</dc:creator>
  <cp:lastModifiedBy>javatel</cp:lastModifiedBy>
  <cp:revision>7</cp:revision>
  <dcterms:created xsi:type="dcterms:W3CDTF">2016-12-07T11:18:00Z</dcterms:created>
  <dcterms:modified xsi:type="dcterms:W3CDTF">2016-12-07T12:13:46Z</dcterms:modified>
</cp:coreProperties>
</file>