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58" r:id="rId6"/>
    <p:sldId id="261" r:id="rId7"/>
    <p:sldId id="280" r:id="rId8"/>
    <p:sldId id="289" r:id="rId9"/>
    <p:sldId id="279" r:id="rId10"/>
    <p:sldId id="282" r:id="rId11"/>
    <p:sldId id="281" r:id="rId12"/>
    <p:sldId id="290" r:id="rId13"/>
    <p:sldId id="283" r:id="rId14"/>
    <p:sldId id="285" r:id="rId15"/>
    <p:sldId id="286" r:id="rId16"/>
    <p:sldId id="284" r:id="rId17"/>
    <p:sldId id="287" r:id="rId18"/>
    <p:sldId id="293" r:id="rId19"/>
    <p:sldId id="288" r:id="rId20"/>
    <p:sldId id="292" r:id="rId21"/>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8">
          <p15:clr>
            <a:srgbClr val="A4A3A4"/>
          </p15:clr>
        </p15:guide>
        <p15:guide id="2" pos="5486">
          <p15:clr>
            <a:srgbClr val="A4A3A4"/>
          </p15:clr>
        </p15:guide>
        <p15:guide id="3" pos="2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B0"/>
    <a:srgbClr val="00A2D8"/>
    <a:srgbClr val="A2AD00"/>
    <a:srgbClr val="DE4561"/>
    <a:srgbClr val="00B2A9"/>
    <a:srgbClr val="F0AB00"/>
    <a:srgbClr val="717272"/>
    <a:srgbClr val="8CB8C6"/>
    <a:srgbClr val="9A9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57077" autoAdjust="0"/>
  </p:normalViewPr>
  <p:slideViewPr>
    <p:cSldViewPr snapToObjects="1">
      <p:cViewPr varScale="1">
        <p:scale>
          <a:sx n="120" d="100"/>
          <a:sy n="120" d="100"/>
        </p:scale>
        <p:origin x="114" y="108"/>
      </p:cViewPr>
      <p:guideLst>
        <p:guide orient="horz" pos="638"/>
        <p:guide pos="5486"/>
        <p:guide pos="278"/>
      </p:guideLst>
    </p:cSldViewPr>
  </p:slideViewPr>
  <p:outlineViewPr>
    <p:cViewPr>
      <p:scale>
        <a:sx n="33" d="100"/>
        <a:sy n="33" d="100"/>
      </p:scale>
      <p:origin x="0" y="6984"/>
    </p:cViewPr>
  </p:outlin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B8C266-E57A-4685-A7D7-3D9C75AC63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155EB6-C109-465C-B9B4-1332479CBD37}">
      <dgm:prSet phldrT="[Text]"/>
      <dgm:spPr/>
      <dgm:t>
        <a:bodyPr/>
        <a:lstStyle/>
        <a:p>
          <a:r>
            <a:rPr lang="en-US" dirty="0"/>
            <a:t>Improve the </a:t>
          </a:r>
          <a:r>
            <a:rPr lang="en-US" noProof="0" dirty="0"/>
            <a:t>Integration to SC </a:t>
          </a:r>
          <a:r>
            <a:rPr lang="ja-JP" altLang="en-US" noProof="0" dirty="0"/>
            <a:t>　</a:t>
          </a:r>
          <a:r>
            <a:rPr kumimoji="1" lang="en-US" altLang="en-US" noProof="0" dirty="0"/>
            <a:t>SC</a:t>
          </a:r>
          <a:r>
            <a:rPr kumimoji="1" lang="ja-JP" altLang="en-US" noProof="0" dirty="0" err="1"/>
            <a:t>への</a:t>
          </a:r>
          <a:r>
            <a:rPr kumimoji="1" lang="ja-JP" altLang="en-US" noProof="0" dirty="0"/>
            <a:t>統合を改善する</a:t>
          </a:r>
          <a:endParaRPr lang="en-US" dirty="0"/>
        </a:p>
      </dgm:t>
    </dgm:pt>
    <dgm:pt modelId="{BD7C28A9-3337-4733-A538-6410E596B057}" type="parTrans" cxnId="{999C078C-A0F3-4962-987A-CB502ADC3DAC}">
      <dgm:prSet/>
      <dgm:spPr/>
      <dgm:t>
        <a:bodyPr/>
        <a:lstStyle/>
        <a:p>
          <a:endParaRPr lang="en-US"/>
        </a:p>
      </dgm:t>
    </dgm:pt>
    <dgm:pt modelId="{23DACB45-E4B7-4BA7-81DD-255B10EEB0C0}" type="sibTrans" cxnId="{999C078C-A0F3-4962-987A-CB502ADC3DAC}">
      <dgm:prSet/>
      <dgm:spPr/>
      <dgm:t>
        <a:bodyPr/>
        <a:lstStyle/>
        <a:p>
          <a:endParaRPr lang="en-US"/>
        </a:p>
      </dgm:t>
    </dgm:pt>
    <dgm:pt modelId="{EC4D2740-8015-4641-8D60-5C70882563B9}">
      <dgm:prSet phldrT="[Text]"/>
      <dgm:spPr/>
      <dgm:t>
        <a:bodyPr/>
        <a:lstStyle/>
        <a:p>
          <a:r>
            <a:rPr kumimoji="1" lang="ja-JP" altLang="en-US" dirty="0"/>
            <a:t>プランマネージャサーバをプラグインロールに移動し、プランマネージャクライアントをタイルプラグインに移動する</a:t>
          </a:r>
          <a:endParaRPr lang="en-US" dirty="0"/>
        </a:p>
      </dgm:t>
    </dgm:pt>
    <dgm:pt modelId="{58A030CD-D688-44B4-838B-15F246220A64}" type="parTrans" cxnId="{4F697DCE-E8A2-4BE6-9738-2B4B3B4F9EFC}">
      <dgm:prSet/>
      <dgm:spPr/>
      <dgm:t>
        <a:bodyPr/>
        <a:lstStyle/>
        <a:p>
          <a:endParaRPr lang="en-US"/>
        </a:p>
      </dgm:t>
    </dgm:pt>
    <dgm:pt modelId="{A56374A8-6C48-4002-825D-76313583156C}" type="sibTrans" cxnId="{4F697DCE-E8A2-4BE6-9738-2B4B3B4F9EFC}">
      <dgm:prSet/>
      <dgm:spPr/>
      <dgm:t>
        <a:bodyPr/>
        <a:lstStyle/>
        <a:p>
          <a:endParaRPr lang="en-US"/>
        </a:p>
      </dgm:t>
    </dgm:pt>
    <dgm:pt modelId="{9A4FEABA-3743-4623-AC47-A270AC4D6A4B}">
      <dgm:prSet phldrT="[Text]"/>
      <dgm:spPr/>
      <dgm:t>
        <a:bodyPr/>
        <a:lstStyle/>
        <a:p>
          <a:r>
            <a:rPr lang="en-US" dirty="0"/>
            <a:t>Simplify the installation</a:t>
          </a:r>
          <a:r>
            <a:rPr lang="ja-JP" altLang="en-US" dirty="0"/>
            <a:t>　</a:t>
          </a:r>
          <a:r>
            <a:rPr kumimoji="1" lang="ja-JP" altLang="en-US" dirty="0"/>
            <a:t>インストールを簡素化する</a:t>
          </a:r>
          <a:endParaRPr lang="en-US" dirty="0"/>
        </a:p>
      </dgm:t>
    </dgm:pt>
    <dgm:pt modelId="{5AE91998-68D6-42B1-9BDF-0CA77847B6C5}" type="parTrans" cxnId="{2236D225-AD1B-41BB-8AA2-F1282604CBBE}">
      <dgm:prSet/>
      <dgm:spPr/>
      <dgm:t>
        <a:bodyPr/>
        <a:lstStyle/>
        <a:p>
          <a:endParaRPr lang="en-US"/>
        </a:p>
      </dgm:t>
    </dgm:pt>
    <dgm:pt modelId="{43CF54EC-678F-40BB-8240-75C9E3B6F40F}" type="sibTrans" cxnId="{2236D225-AD1B-41BB-8AA2-F1282604CBBE}">
      <dgm:prSet/>
      <dgm:spPr/>
      <dgm:t>
        <a:bodyPr/>
        <a:lstStyle/>
        <a:p>
          <a:endParaRPr lang="en-US"/>
        </a:p>
      </dgm:t>
    </dgm:pt>
    <dgm:pt modelId="{5AE0BE46-0756-4DC0-9BBF-D568FE9F986F}">
      <dgm:prSet phldrT="[Text]"/>
      <dgm:spPr/>
      <dgm:t>
        <a:bodyPr/>
        <a:lstStyle/>
        <a:p>
          <a:r>
            <a:rPr kumimoji="1" lang="ja-JP" altLang="en-US" dirty="0"/>
            <a:t>新しいオブジェクト：入力監視、出力アクション</a:t>
          </a:r>
          <a:endParaRPr lang="en-US" dirty="0"/>
        </a:p>
      </dgm:t>
    </dgm:pt>
    <dgm:pt modelId="{D875818A-D86D-43C1-9E2A-08AB676D275D}" type="parTrans" cxnId="{83E88FC5-30BC-4C3A-A958-55E1516B8DBE}">
      <dgm:prSet/>
      <dgm:spPr/>
      <dgm:t>
        <a:bodyPr/>
        <a:lstStyle/>
        <a:p>
          <a:endParaRPr lang="en-US"/>
        </a:p>
      </dgm:t>
    </dgm:pt>
    <dgm:pt modelId="{424318BA-F307-497D-AD75-8A2A0503AFBD}" type="sibTrans" cxnId="{83E88FC5-30BC-4C3A-A958-55E1516B8DBE}">
      <dgm:prSet/>
      <dgm:spPr/>
      <dgm:t>
        <a:bodyPr/>
        <a:lstStyle/>
        <a:p>
          <a:endParaRPr lang="en-US"/>
        </a:p>
      </dgm:t>
    </dgm:pt>
    <dgm:pt modelId="{0E29FB58-37B7-451C-94C8-D626571A2C0F}">
      <dgm:prSet phldrT="[Text]"/>
      <dgm:spPr/>
      <dgm:t>
        <a:bodyPr/>
        <a:lstStyle/>
        <a:p>
          <a:r>
            <a:rPr lang="en-US" dirty="0"/>
            <a:t>Better Maintenance</a:t>
          </a:r>
          <a:r>
            <a:rPr lang="ja-JP" altLang="en-US" dirty="0"/>
            <a:t>　</a:t>
          </a:r>
          <a:r>
            <a:rPr kumimoji="1" lang="ja-JP" altLang="en-US" dirty="0"/>
            <a:t>インストールを簡素化する</a:t>
          </a:r>
          <a:endParaRPr lang="en-US" dirty="0"/>
        </a:p>
      </dgm:t>
    </dgm:pt>
    <dgm:pt modelId="{6193340C-166D-4DEE-8F09-C334171719AC}" type="parTrans" cxnId="{358F0347-5C3C-4D4A-9490-325EBB418632}">
      <dgm:prSet/>
      <dgm:spPr/>
      <dgm:t>
        <a:bodyPr/>
        <a:lstStyle/>
        <a:p>
          <a:endParaRPr lang="en-US"/>
        </a:p>
      </dgm:t>
    </dgm:pt>
    <dgm:pt modelId="{9D87FE1B-BE02-4FC4-A3A6-4ABCE78FC006}" type="sibTrans" cxnId="{358F0347-5C3C-4D4A-9490-325EBB418632}">
      <dgm:prSet/>
      <dgm:spPr/>
      <dgm:t>
        <a:bodyPr/>
        <a:lstStyle/>
        <a:p>
          <a:endParaRPr lang="en-US"/>
        </a:p>
      </dgm:t>
    </dgm:pt>
    <dgm:pt modelId="{4652FA1F-00ED-46CD-838A-77FF6D398F8C}">
      <dgm:prSet phldrT="[Text]"/>
      <dgm:spPr/>
      <dgm:t>
        <a:bodyPr/>
        <a:lstStyle/>
        <a:p>
          <a:r>
            <a:rPr lang="en-US" dirty="0"/>
            <a:t>Enhance the richness of the situation awareness </a:t>
          </a:r>
          <a:r>
            <a:rPr lang="ja-JP" altLang="en-US" dirty="0"/>
            <a:t>　</a:t>
          </a:r>
          <a:r>
            <a:rPr lang="ja-JP" altLang="en-US" b="0" i="0" dirty="0"/>
            <a:t>状況認識の豊かさを高める</a:t>
          </a:r>
          <a:endParaRPr lang="en-US" dirty="0"/>
        </a:p>
      </dgm:t>
    </dgm:pt>
    <dgm:pt modelId="{1CC3761D-3075-4E4E-B9EC-8FA71C3DE1E5}" type="parTrans" cxnId="{F13553A3-E727-4EE9-A78A-B5583BCE122B}">
      <dgm:prSet/>
      <dgm:spPr/>
      <dgm:t>
        <a:bodyPr/>
        <a:lstStyle/>
        <a:p>
          <a:endParaRPr lang="en-US"/>
        </a:p>
      </dgm:t>
    </dgm:pt>
    <dgm:pt modelId="{C74A5915-660C-43C5-8382-67081E9ED1F3}" type="sibTrans" cxnId="{F13553A3-E727-4EE9-A78A-B5583BCE122B}">
      <dgm:prSet/>
      <dgm:spPr/>
      <dgm:t>
        <a:bodyPr/>
        <a:lstStyle/>
        <a:p>
          <a:endParaRPr lang="en-US"/>
        </a:p>
      </dgm:t>
    </dgm:pt>
    <dgm:pt modelId="{CCA93DA3-661F-4D81-ADEB-531121E26FD7}">
      <dgm:prSet phldrT="[Text]"/>
      <dgm:spPr/>
      <dgm:t>
        <a:bodyPr/>
        <a:lstStyle/>
        <a:p>
          <a:r>
            <a:rPr kumimoji="1" lang="ja-JP" altLang="en-US" dirty="0"/>
            <a:t>フル</a:t>
          </a:r>
          <a:r>
            <a:rPr kumimoji="1" lang="en-US" altLang="ja-JP" dirty="0"/>
            <a:t>SC</a:t>
          </a:r>
          <a:r>
            <a:rPr kumimoji="1" lang="ja-JP" altLang="en-US" dirty="0"/>
            <a:t>アラームワークフローを実装</a:t>
          </a:r>
          <a:endParaRPr lang="en-US" dirty="0"/>
        </a:p>
      </dgm:t>
    </dgm:pt>
    <dgm:pt modelId="{6101A96D-888E-4C63-B86D-70F3761311B0}" type="parTrans" cxnId="{015D7FF8-BFC0-4C3F-BF4B-AA9FDFAD2EF1}">
      <dgm:prSet/>
      <dgm:spPr/>
      <dgm:t>
        <a:bodyPr/>
        <a:lstStyle/>
        <a:p>
          <a:endParaRPr lang="en-US"/>
        </a:p>
      </dgm:t>
    </dgm:pt>
    <dgm:pt modelId="{FEE1A7F2-2390-4FAC-BE7A-F9BFAA6B5E16}" type="sibTrans" cxnId="{015D7FF8-BFC0-4C3F-BF4B-AA9FDFAD2EF1}">
      <dgm:prSet/>
      <dgm:spPr/>
      <dgm:t>
        <a:bodyPr/>
        <a:lstStyle/>
        <a:p>
          <a:endParaRPr lang="en-US"/>
        </a:p>
      </dgm:t>
    </dgm:pt>
    <dgm:pt modelId="{D3FB9C27-D72A-4576-9501-AF814F9B3917}">
      <dgm:prSet phldrT="[Text]"/>
      <dgm:spPr/>
      <dgm:t>
        <a:bodyPr/>
        <a:lstStyle/>
        <a:p>
          <a:r>
            <a:rPr kumimoji="1" lang="ja-JP" altLang="en-US" dirty="0"/>
            <a:t>新しいオブジェクト：固定</a:t>
          </a:r>
          <a:r>
            <a:rPr kumimoji="1" lang="en-US" altLang="ja-JP" dirty="0"/>
            <a:t>LPR</a:t>
          </a:r>
          <a:r>
            <a:rPr kumimoji="1" lang="ja-JP" altLang="en-US" dirty="0"/>
            <a:t>ユニット</a:t>
          </a:r>
          <a:endParaRPr lang="en-US" dirty="0"/>
        </a:p>
      </dgm:t>
    </dgm:pt>
    <dgm:pt modelId="{0589261D-DC53-4A72-84E0-E69040B877D1}" type="parTrans" cxnId="{48710472-0836-4D00-BA1C-AE993858E0EE}">
      <dgm:prSet/>
      <dgm:spPr/>
      <dgm:t>
        <a:bodyPr/>
        <a:lstStyle/>
        <a:p>
          <a:endParaRPr lang="en-US"/>
        </a:p>
      </dgm:t>
    </dgm:pt>
    <dgm:pt modelId="{3DCBF292-C043-4D60-BBBA-51FA404B6115}" type="sibTrans" cxnId="{48710472-0836-4D00-BA1C-AE993858E0EE}">
      <dgm:prSet/>
      <dgm:spPr/>
      <dgm:t>
        <a:bodyPr/>
        <a:lstStyle/>
        <a:p>
          <a:endParaRPr lang="en-US"/>
        </a:p>
      </dgm:t>
    </dgm:pt>
    <dgm:pt modelId="{EC2DD9CB-9FC3-4411-825A-A3B30DE0B7B3}">
      <dgm:prSet phldrT="[Text]"/>
      <dgm:spPr/>
      <dgm:t>
        <a:bodyPr/>
        <a:lstStyle/>
        <a:p>
          <a:endParaRPr lang="en-US" dirty="0"/>
        </a:p>
      </dgm:t>
    </dgm:pt>
    <dgm:pt modelId="{FC869D5E-EAF8-4BD3-92EF-192689059044}" type="parTrans" cxnId="{AB81BD2D-A47A-45B4-9DD6-F38F24E66CC0}">
      <dgm:prSet/>
      <dgm:spPr/>
      <dgm:t>
        <a:bodyPr/>
        <a:lstStyle/>
        <a:p>
          <a:endParaRPr lang="en-US"/>
        </a:p>
      </dgm:t>
    </dgm:pt>
    <dgm:pt modelId="{08045D7D-9727-47D0-98D4-922990F80CDC}" type="sibTrans" cxnId="{AB81BD2D-A47A-45B4-9DD6-F38F24E66CC0}">
      <dgm:prSet/>
      <dgm:spPr/>
      <dgm:t>
        <a:bodyPr/>
        <a:lstStyle/>
        <a:p>
          <a:endParaRPr lang="en-US"/>
        </a:p>
      </dgm:t>
    </dgm:pt>
    <dgm:pt modelId="{5479A3BB-F5F8-4C19-A046-0F4DEA5650F3}">
      <dgm:prSet phldrT="[Text]"/>
      <dgm:spPr/>
      <dgm:t>
        <a:bodyPr/>
        <a:lstStyle/>
        <a:p>
          <a:r>
            <a:rPr kumimoji="1" lang="en-US" altLang="ja-JP" dirty="0"/>
            <a:t>Geo-</a:t>
          </a:r>
          <a:r>
            <a:rPr kumimoji="1" lang="ja-JP" altLang="en-US" dirty="0"/>
            <a:t>参照されたインポートされた地図</a:t>
          </a:r>
          <a:endParaRPr lang="en-US" dirty="0"/>
        </a:p>
      </dgm:t>
    </dgm:pt>
    <dgm:pt modelId="{31A17D84-6C21-4452-96A8-69F434B9E114}" type="parTrans" cxnId="{7B78F448-BA09-42AD-820B-E8F3E3C9261D}">
      <dgm:prSet/>
      <dgm:spPr/>
      <dgm:t>
        <a:bodyPr/>
        <a:lstStyle/>
        <a:p>
          <a:endParaRPr lang="en-US"/>
        </a:p>
      </dgm:t>
    </dgm:pt>
    <dgm:pt modelId="{E12F2782-CB63-40B3-BC59-D5FB43DF3FD0}" type="sibTrans" cxnId="{7B78F448-BA09-42AD-820B-E8F3E3C9261D}">
      <dgm:prSet/>
      <dgm:spPr/>
      <dgm:t>
        <a:bodyPr/>
        <a:lstStyle/>
        <a:p>
          <a:endParaRPr lang="en-US"/>
        </a:p>
      </dgm:t>
    </dgm:pt>
    <dgm:pt modelId="{06C27B30-4DB3-4939-B65C-C7FDBE166B6C}">
      <dgm:prSet phldrT="[Text]"/>
      <dgm:spPr/>
      <dgm:t>
        <a:bodyPr/>
        <a:lstStyle/>
        <a:p>
          <a:r>
            <a:rPr kumimoji="1" lang="ja-JP" altLang="en-US" dirty="0"/>
            <a:t>フルバックアップとリストア</a:t>
          </a:r>
          <a:endParaRPr lang="en-US" dirty="0"/>
        </a:p>
      </dgm:t>
    </dgm:pt>
    <dgm:pt modelId="{0034333C-4E3E-438D-9263-C087D1AEEC69}" type="parTrans" cxnId="{A6AEC502-F0C2-4C8E-BBA4-9E8CF5E5A581}">
      <dgm:prSet/>
      <dgm:spPr/>
      <dgm:t>
        <a:bodyPr/>
        <a:lstStyle/>
        <a:p>
          <a:endParaRPr lang="en-US"/>
        </a:p>
      </dgm:t>
    </dgm:pt>
    <dgm:pt modelId="{00C24818-5F12-4CAD-B7FF-D31FE6A16A68}" type="sibTrans" cxnId="{A6AEC502-F0C2-4C8E-BBA4-9E8CF5E5A581}">
      <dgm:prSet/>
      <dgm:spPr/>
      <dgm:t>
        <a:bodyPr/>
        <a:lstStyle/>
        <a:p>
          <a:endParaRPr lang="en-US"/>
        </a:p>
      </dgm:t>
    </dgm:pt>
    <dgm:pt modelId="{1C52F753-D6F0-41BA-83C8-DC26DE46554F}">
      <dgm:prSet phldrT="[Text]"/>
      <dgm:spPr/>
      <dgm:t>
        <a:bodyPr/>
        <a:lstStyle/>
        <a:p>
          <a:r>
            <a:rPr kumimoji="1" lang="ja-JP" altLang="en-US" dirty="0"/>
            <a:t>マルチエディションの状態</a:t>
          </a:r>
          <a:endParaRPr lang="en-US" dirty="0"/>
        </a:p>
      </dgm:t>
    </dgm:pt>
    <dgm:pt modelId="{4FD5315D-0166-4EFF-9D18-3140A3E2479B}" type="parTrans" cxnId="{0B7C0482-D487-4EAA-B5FE-F558030AB8D9}">
      <dgm:prSet/>
      <dgm:spPr/>
      <dgm:t>
        <a:bodyPr/>
        <a:lstStyle/>
        <a:p>
          <a:endParaRPr lang="en-US"/>
        </a:p>
      </dgm:t>
    </dgm:pt>
    <dgm:pt modelId="{4229EE89-DA04-4926-ADEF-03326D3D8119}" type="sibTrans" cxnId="{0B7C0482-D487-4EAA-B5FE-F558030AB8D9}">
      <dgm:prSet/>
      <dgm:spPr/>
      <dgm:t>
        <a:bodyPr/>
        <a:lstStyle/>
        <a:p>
          <a:endParaRPr lang="en-US"/>
        </a:p>
      </dgm:t>
    </dgm:pt>
    <dgm:pt modelId="{2D9A2CD7-3E26-4065-A1DB-F6B1FA5036E2}">
      <dgm:prSet phldrT="[Text]"/>
      <dgm:spPr/>
      <dgm:t>
        <a:bodyPr/>
        <a:lstStyle/>
        <a:p>
          <a:r>
            <a:rPr kumimoji="1" lang="ja-JP" altLang="en-US" dirty="0"/>
            <a:t>設定ツールから管理されるマップフォルダとサーバパラメータ</a:t>
          </a:r>
          <a:endParaRPr lang="en-US" dirty="0"/>
        </a:p>
      </dgm:t>
    </dgm:pt>
    <dgm:pt modelId="{1739A1A7-BCC3-4EEA-AD90-067DE7B8DC45}" type="parTrans" cxnId="{3CE242DF-373C-4029-A62A-11EABDCF16BD}">
      <dgm:prSet/>
      <dgm:spPr/>
      <dgm:t>
        <a:bodyPr/>
        <a:lstStyle/>
        <a:p>
          <a:endParaRPr lang="en-US"/>
        </a:p>
      </dgm:t>
    </dgm:pt>
    <dgm:pt modelId="{DFBE467D-5A94-4C60-A870-2B43EC7CA5A2}" type="sibTrans" cxnId="{3CE242DF-373C-4029-A62A-11EABDCF16BD}">
      <dgm:prSet/>
      <dgm:spPr/>
      <dgm:t>
        <a:bodyPr/>
        <a:lstStyle/>
        <a:p>
          <a:endParaRPr lang="en-US"/>
        </a:p>
      </dgm:t>
    </dgm:pt>
    <dgm:pt modelId="{08FA0C0C-7356-4CEE-A460-05370323EEA8}">
      <dgm:prSet phldrT="[Text]"/>
      <dgm:spPr/>
      <dgm:t>
        <a:bodyPr/>
        <a:lstStyle/>
        <a:p>
          <a:r>
            <a:rPr kumimoji="1" lang="ja-JP" altLang="en-US" dirty="0"/>
            <a:t>ディレクトリを介した直接接続</a:t>
          </a:r>
          <a:endParaRPr lang="en-US" dirty="0"/>
        </a:p>
      </dgm:t>
    </dgm:pt>
    <dgm:pt modelId="{0888FDD9-F89F-499A-B661-5F0808458269}" type="parTrans" cxnId="{44B40520-8227-4B55-9791-95FAF2193DAB}">
      <dgm:prSet/>
      <dgm:spPr/>
      <dgm:t>
        <a:bodyPr/>
        <a:lstStyle/>
        <a:p>
          <a:endParaRPr lang="en-US"/>
        </a:p>
      </dgm:t>
    </dgm:pt>
    <dgm:pt modelId="{92D2227C-7A3A-44F6-8D0D-2D8B83888620}" type="sibTrans" cxnId="{44B40520-8227-4B55-9791-95FAF2193DAB}">
      <dgm:prSet/>
      <dgm:spPr/>
      <dgm:t>
        <a:bodyPr/>
        <a:lstStyle/>
        <a:p>
          <a:endParaRPr lang="en-US"/>
        </a:p>
      </dgm:t>
    </dgm:pt>
    <dgm:pt modelId="{5153EB4E-60CD-4411-A218-2CA7067E569D}">
      <dgm:prSet phldrT="[Text]"/>
      <dgm:spPr/>
      <dgm:t>
        <a:bodyPr/>
        <a:lstStyle/>
        <a:p>
          <a:r>
            <a:rPr kumimoji="1" lang="ja-JP" altLang="en-US" dirty="0"/>
            <a:t>表示されたオブジェクトのハイライト</a:t>
          </a:r>
          <a:endParaRPr lang="en-US" dirty="0"/>
        </a:p>
      </dgm:t>
    </dgm:pt>
    <dgm:pt modelId="{16614BD6-99EB-499C-A103-F045C29E9181}" type="parTrans" cxnId="{60BA1CE0-3B9E-4380-877F-6621422BBBB8}">
      <dgm:prSet/>
      <dgm:spPr/>
      <dgm:t>
        <a:bodyPr/>
        <a:lstStyle/>
        <a:p>
          <a:endParaRPr lang="en-US"/>
        </a:p>
      </dgm:t>
    </dgm:pt>
    <dgm:pt modelId="{9D7D7E66-6FC4-48F6-B991-99BF9314683D}" type="sibTrans" cxnId="{60BA1CE0-3B9E-4380-877F-6621422BBBB8}">
      <dgm:prSet/>
      <dgm:spPr/>
      <dgm:t>
        <a:bodyPr/>
        <a:lstStyle/>
        <a:p>
          <a:endParaRPr lang="en-US"/>
        </a:p>
      </dgm:t>
    </dgm:pt>
    <dgm:pt modelId="{7D2EAD62-5D69-4317-8354-1ED551E1AA13}" type="pres">
      <dgm:prSet presAssocID="{0AB8C266-E57A-4685-A7D7-3D9C75AC6392}" presName="linear" presStyleCnt="0">
        <dgm:presLayoutVars>
          <dgm:animLvl val="lvl"/>
          <dgm:resizeHandles val="exact"/>
        </dgm:presLayoutVars>
      </dgm:prSet>
      <dgm:spPr/>
    </dgm:pt>
    <dgm:pt modelId="{2279249F-479A-4217-BFB9-3E2F76B96E07}" type="pres">
      <dgm:prSet presAssocID="{DE155EB6-C109-465C-B9B4-1332479CBD37}" presName="parentText" presStyleLbl="node1" presStyleIdx="0" presStyleCnt="4">
        <dgm:presLayoutVars>
          <dgm:chMax val="0"/>
          <dgm:bulletEnabled val="1"/>
        </dgm:presLayoutVars>
      </dgm:prSet>
      <dgm:spPr/>
    </dgm:pt>
    <dgm:pt modelId="{937747AA-ED25-4A0E-AD96-0BC8D4C8B999}" type="pres">
      <dgm:prSet presAssocID="{DE155EB6-C109-465C-B9B4-1332479CBD37}" presName="childText" presStyleLbl="revTx" presStyleIdx="0" presStyleCnt="4">
        <dgm:presLayoutVars>
          <dgm:bulletEnabled val="1"/>
        </dgm:presLayoutVars>
      </dgm:prSet>
      <dgm:spPr/>
    </dgm:pt>
    <dgm:pt modelId="{F0CC6783-5F3B-4EF7-B410-71F7DF93F943}" type="pres">
      <dgm:prSet presAssocID="{9A4FEABA-3743-4623-AC47-A270AC4D6A4B}" presName="parentText" presStyleLbl="node1" presStyleIdx="1" presStyleCnt="4">
        <dgm:presLayoutVars>
          <dgm:chMax val="0"/>
          <dgm:bulletEnabled val="1"/>
        </dgm:presLayoutVars>
      </dgm:prSet>
      <dgm:spPr/>
    </dgm:pt>
    <dgm:pt modelId="{6433362A-7FF9-45DD-8972-E99C705B3A27}" type="pres">
      <dgm:prSet presAssocID="{9A4FEABA-3743-4623-AC47-A270AC4D6A4B}" presName="childText" presStyleLbl="revTx" presStyleIdx="1" presStyleCnt="4">
        <dgm:presLayoutVars>
          <dgm:bulletEnabled val="1"/>
        </dgm:presLayoutVars>
      </dgm:prSet>
      <dgm:spPr/>
    </dgm:pt>
    <dgm:pt modelId="{D690A9B3-BBD7-4847-A1A4-61720A26E422}" type="pres">
      <dgm:prSet presAssocID="{0E29FB58-37B7-451C-94C8-D626571A2C0F}" presName="parentText" presStyleLbl="node1" presStyleIdx="2" presStyleCnt="4" custLinFactNeighborX="-5877" custLinFactNeighborY="6127">
        <dgm:presLayoutVars>
          <dgm:chMax val="0"/>
          <dgm:bulletEnabled val="1"/>
        </dgm:presLayoutVars>
      </dgm:prSet>
      <dgm:spPr/>
    </dgm:pt>
    <dgm:pt modelId="{F8C50E80-E0E4-4BBB-A266-2AA7FBCA50C1}" type="pres">
      <dgm:prSet presAssocID="{0E29FB58-37B7-451C-94C8-D626571A2C0F}" presName="childText" presStyleLbl="revTx" presStyleIdx="2" presStyleCnt="4">
        <dgm:presLayoutVars>
          <dgm:bulletEnabled val="1"/>
        </dgm:presLayoutVars>
      </dgm:prSet>
      <dgm:spPr/>
    </dgm:pt>
    <dgm:pt modelId="{F74EB7AF-1A85-41F7-9371-95143ADE4E17}" type="pres">
      <dgm:prSet presAssocID="{4652FA1F-00ED-46CD-838A-77FF6D398F8C}" presName="parentText" presStyleLbl="node1" presStyleIdx="3" presStyleCnt="4" custLinFactNeighborY="-3145">
        <dgm:presLayoutVars>
          <dgm:chMax val="0"/>
          <dgm:bulletEnabled val="1"/>
        </dgm:presLayoutVars>
      </dgm:prSet>
      <dgm:spPr/>
    </dgm:pt>
    <dgm:pt modelId="{83835365-2EC2-451B-8496-8F7224C12D5B}" type="pres">
      <dgm:prSet presAssocID="{4652FA1F-00ED-46CD-838A-77FF6D398F8C}" presName="childText" presStyleLbl="revTx" presStyleIdx="3" presStyleCnt="4">
        <dgm:presLayoutVars>
          <dgm:bulletEnabled val="1"/>
        </dgm:presLayoutVars>
      </dgm:prSet>
      <dgm:spPr/>
    </dgm:pt>
  </dgm:ptLst>
  <dgm:cxnLst>
    <dgm:cxn modelId="{F13553A3-E727-4EE9-A78A-B5583BCE122B}" srcId="{0AB8C266-E57A-4685-A7D7-3D9C75AC6392}" destId="{4652FA1F-00ED-46CD-838A-77FF6D398F8C}" srcOrd="3" destOrd="0" parTransId="{1CC3761D-3075-4E4E-B9EC-8FA71C3DE1E5}" sibTransId="{C74A5915-660C-43C5-8382-67081E9ED1F3}"/>
    <dgm:cxn modelId="{4F697DCE-E8A2-4BE6-9738-2B4B3B4F9EFC}" srcId="{DE155EB6-C109-465C-B9B4-1332479CBD37}" destId="{EC4D2740-8015-4641-8D60-5C70882563B9}" srcOrd="0" destOrd="0" parTransId="{58A030CD-D688-44B4-838B-15F246220A64}" sibTransId="{A56374A8-6C48-4002-825D-76313583156C}"/>
    <dgm:cxn modelId="{6035C259-6C45-474A-8BAC-36C605B95CE6}" type="presOf" srcId="{06C27B30-4DB3-4939-B65C-C7FDBE166B6C}" destId="{F8C50E80-E0E4-4BBB-A266-2AA7FBCA50C1}" srcOrd="0" destOrd="1" presId="urn:microsoft.com/office/officeart/2005/8/layout/vList2"/>
    <dgm:cxn modelId="{83E88FC5-30BC-4C3A-A958-55E1516B8DBE}" srcId="{4652FA1F-00ED-46CD-838A-77FF6D398F8C}" destId="{5AE0BE46-0756-4DC0-9BBF-D568FE9F986F}" srcOrd="0" destOrd="0" parTransId="{D875818A-D86D-43C1-9E2A-08AB676D275D}" sibTransId="{424318BA-F307-497D-AD75-8A2A0503AFBD}"/>
    <dgm:cxn modelId="{A945B49A-67BC-49AF-9464-6C187CA922C6}" type="presOf" srcId="{EC2DD9CB-9FC3-4411-825A-A3B30DE0B7B3}" destId="{83835365-2EC2-451B-8496-8F7224C12D5B}" srcOrd="0" destOrd="3" presId="urn:microsoft.com/office/officeart/2005/8/layout/vList2"/>
    <dgm:cxn modelId="{A6AEC502-F0C2-4C8E-BBA4-9E8CF5E5A581}" srcId="{0E29FB58-37B7-451C-94C8-D626571A2C0F}" destId="{06C27B30-4DB3-4939-B65C-C7FDBE166B6C}" srcOrd="1" destOrd="0" parTransId="{0034333C-4E3E-438D-9263-C087D1AEEC69}" sibTransId="{00C24818-5F12-4CAD-B7FF-D31FE6A16A68}"/>
    <dgm:cxn modelId="{0E8AC88D-F69A-4ED8-8A14-87B2C2D47721}" type="presOf" srcId="{0AB8C266-E57A-4685-A7D7-3D9C75AC6392}" destId="{7D2EAD62-5D69-4317-8354-1ED551E1AA13}" srcOrd="0" destOrd="0" presId="urn:microsoft.com/office/officeart/2005/8/layout/vList2"/>
    <dgm:cxn modelId="{50A126D3-A57E-4980-9388-2977083C4170}" type="presOf" srcId="{08FA0C0C-7356-4CEE-A460-05370323EEA8}" destId="{6433362A-7FF9-45DD-8972-E99C705B3A27}" srcOrd="0" destOrd="2" presId="urn:microsoft.com/office/officeart/2005/8/layout/vList2"/>
    <dgm:cxn modelId="{0B7C0482-D487-4EAA-B5FE-F558030AB8D9}" srcId="{9A4FEABA-3743-4623-AC47-A270AC4D6A4B}" destId="{1C52F753-D6F0-41BA-83C8-DC26DE46554F}" srcOrd="0" destOrd="0" parTransId="{4FD5315D-0166-4EFF-9D18-3140A3E2479B}" sibTransId="{4229EE89-DA04-4926-ADEF-03326D3D8119}"/>
    <dgm:cxn modelId="{015D7FF8-BFC0-4C3F-BF4B-AA9FDFAD2EF1}" srcId="{DE155EB6-C109-465C-B9B4-1332479CBD37}" destId="{CCA93DA3-661F-4D81-ADEB-531121E26FD7}" srcOrd="1" destOrd="0" parTransId="{6101A96D-888E-4C63-B86D-70F3761311B0}" sibTransId="{FEE1A7F2-2390-4FAC-BE7A-F9BFAA6B5E16}"/>
    <dgm:cxn modelId="{60BA1CE0-3B9E-4380-877F-6621422BBBB8}" srcId="{4652FA1F-00ED-46CD-838A-77FF6D398F8C}" destId="{5153EB4E-60CD-4411-A218-2CA7067E569D}" srcOrd="2" destOrd="0" parTransId="{16614BD6-99EB-499C-A103-F045C29E9181}" sibTransId="{9D7D7E66-6FC4-48F6-B991-99BF9314683D}"/>
    <dgm:cxn modelId="{4115270D-D8E2-4C17-B593-8DDC82A9E73A}" type="presOf" srcId="{5479A3BB-F5F8-4C19-A046-0F4DEA5650F3}" destId="{F8C50E80-E0E4-4BBB-A266-2AA7FBCA50C1}" srcOrd="0" destOrd="0" presId="urn:microsoft.com/office/officeart/2005/8/layout/vList2"/>
    <dgm:cxn modelId="{28965626-7372-4FB7-9729-D58E0CE040FB}" type="presOf" srcId="{5AE0BE46-0756-4DC0-9BBF-D568FE9F986F}" destId="{83835365-2EC2-451B-8496-8F7224C12D5B}" srcOrd="0" destOrd="0" presId="urn:microsoft.com/office/officeart/2005/8/layout/vList2"/>
    <dgm:cxn modelId="{AB81BD2D-A47A-45B4-9DD6-F38F24E66CC0}" srcId="{4652FA1F-00ED-46CD-838A-77FF6D398F8C}" destId="{EC2DD9CB-9FC3-4411-825A-A3B30DE0B7B3}" srcOrd="3" destOrd="0" parTransId="{FC869D5E-EAF8-4BD3-92EF-192689059044}" sibTransId="{08045D7D-9727-47D0-98D4-922990F80CDC}"/>
    <dgm:cxn modelId="{131CA3AB-080A-4072-A8C0-984A621F7EB7}" type="presOf" srcId="{DE155EB6-C109-465C-B9B4-1332479CBD37}" destId="{2279249F-479A-4217-BFB9-3E2F76B96E07}" srcOrd="0" destOrd="0" presId="urn:microsoft.com/office/officeart/2005/8/layout/vList2"/>
    <dgm:cxn modelId="{0FF00B97-DEF1-48DC-A2DC-B8624842CD71}" type="presOf" srcId="{EC4D2740-8015-4641-8D60-5C70882563B9}" destId="{937747AA-ED25-4A0E-AD96-0BC8D4C8B999}" srcOrd="0" destOrd="0" presId="urn:microsoft.com/office/officeart/2005/8/layout/vList2"/>
    <dgm:cxn modelId="{48710472-0836-4D00-BA1C-AE993858E0EE}" srcId="{4652FA1F-00ED-46CD-838A-77FF6D398F8C}" destId="{D3FB9C27-D72A-4576-9501-AF814F9B3917}" srcOrd="1" destOrd="0" parTransId="{0589261D-DC53-4A72-84E0-E69040B877D1}" sibTransId="{3DCBF292-C043-4D60-BBBA-51FA404B6115}"/>
    <dgm:cxn modelId="{952E7E51-A616-40FF-ABC6-4F8EFEF2DD23}" type="presOf" srcId="{CCA93DA3-661F-4D81-ADEB-531121E26FD7}" destId="{937747AA-ED25-4A0E-AD96-0BC8D4C8B999}" srcOrd="0" destOrd="1" presId="urn:microsoft.com/office/officeart/2005/8/layout/vList2"/>
    <dgm:cxn modelId="{44B40520-8227-4B55-9791-95FAF2193DAB}" srcId="{9A4FEABA-3743-4623-AC47-A270AC4D6A4B}" destId="{08FA0C0C-7356-4CEE-A460-05370323EEA8}" srcOrd="2" destOrd="0" parTransId="{0888FDD9-F89F-499A-B661-5F0808458269}" sibTransId="{92D2227C-7A3A-44F6-8D0D-2D8B83888620}"/>
    <dgm:cxn modelId="{7B78F448-BA09-42AD-820B-E8F3E3C9261D}" srcId="{0E29FB58-37B7-451C-94C8-D626571A2C0F}" destId="{5479A3BB-F5F8-4C19-A046-0F4DEA5650F3}" srcOrd="0" destOrd="0" parTransId="{31A17D84-6C21-4452-96A8-69F434B9E114}" sibTransId="{E12F2782-CB63-40B3-BC59-D5FB43DF3FD0}"/>
    <dgm:cxn modelId="{83BF741B-02DF-4D10-B62A-3DAEC1402364}" type="presOf" srcId="{1C52F753-D6F0-41BA-83C8-DC26DE46554F}" destId="{6433362A-7FF9-45DD-8972-E99C705B3A27}" srcOrd="0" destOrd="0" presId="urn:microsoft.com/office/officeart/2005/8/layout/vList2"/>
    <dgm:cxn modelId="{C638B7FA-CC03-4244-8990-79031471BB98}" type="presOf" srcId="{4652FA1F-00ED-46CD-838A-77FF6D398F8C}" destId="{F74EB7AF-1A85-41F7-9371-95143ADE4E17}" srcOrd="0" destOrd="0" presId="urn:microsoft.com/office/officeart/2005/8/layout/vList2"/>
    <dgm:cxn modelId="{2236D225-AD1B-41BB-8AA2-F1282604CBBE}" srcId="{0AB8C266-E57A-4685-A7D7-3D9C75AC6392}" destId="{9A4FEABA-3743-4623-AC47-A270AC4D6A4B}" srcOrd="1" destOrd="0" parTransId="{5AE91998-68D6-42B1-9BDF-0CA77847B6C5}" sibTransId="{43CF54EC-678F-40BB-8240-75C9E3B6F40F}"/>
    <dgm:cxn modelId="{50AFE960-DD71-4365-8086-2730B9B72127}" type="presOf" srcId="{5153EB4E-60CD-4411-A218-2CA7067E569D}" destId="{83835365-2EC2-451B-8496-8F7224C12D5B}" srcOrd="0" destOrd="2" presId="urn:microsoft.com/office/officeart/2005/8/layout/vList2"/>
    <dgm:cxn modelId="{205979B4-241E-420E-BCC7-8CA28B6734D0}" type="presOf" srcId="{0E29FB58-37B7-451C-94C8-D626571A2C0F}" destId="{D690A9B3-BBD7-4847-A1A4-61720A26E422}" srcOrd="0" destOrd="0" presId="urn:microsoft.com/office/officeart/2005/8/layout/vList2"/>
    <dgm:cxn modelId="{88F788F1-9F72-4232-A5C6-9BB4539E27D4}" type="presOf" srcId="{2D9A2CD7-3E26-4065-A1DB-F6B1FA5036E2}" destId="{6433362A-7FF9-45DD-8972-E99C705B3A27}" srcOrd="0" destOrd="1" presId="urn:microsoft.com/office/officeart/2005/8/layout/vList2"/>
    <dgm:cxn modelId="{358F0347-5C3C-4D4A-9490-325EBB418632}" srcId="{0AB8C266-E57A-4685-A7D7-3D9C75AC6392}" destId="{0E29FB58-37B7-451C-94C8-D626571A2C0F}" srcOrd="2" destOrd="0" parTransId="{6193340C-166D-4DEE-8F09-C334171719AC}" sibTransId="{9D87FE1B-BE02-4FC4-A3A6-4ABCE78FC006}"/>
    <dgm:cxn modelId="{A0C4F9AF-E3D1-47D9-81E9-4A135C20A7DE}" type="presOf" srcId="{D3FB9C27-D72A-4576-9501-AF814F9B3917}" destId="{83835365-2EC2-451B-8496-8F7224C12D5B}" srcOrd="0" destOrd="1" presId="urn:microsoft.com/office/officeart/2005/8/layout/vList2"/>
    <dgm:cxn modelId="{8027A146-7C9E-489A-A7CE-E702BF9BE4C1}" type="presOf" srcId="{9A4FEABA-3743-4623-AC47-A270AC4D6A4B}" destId="{F0CC6783-5F3B-4EF7-B410-71F7DF93F943}" srcOrd="0" destOrd="0" presId="urn:microsoft.com/office/officeart/2005/8/layout/vList2"/>
    <dgm:cxn modelId="{3CE242DF-373C-4029-A62A-11EABDCF16BD}" srcId="{9A4FEABA-3743-4623-AC47-A270AC4D6A4B}" destId="{2D9A2CD7-3E26-4065-A1DB-F6B1FA5036E2}" srcOrd="1" destOrd="0" parTransId="{1739A1A7-BCC3-4EEA-AD90-067DE7B8DC45}" sibTransId="{DFBE467D-5A94-4C60-A870-2B43EC7CA5A2}"/>
    <dgm:cxn modelId="{999C078C-A0F3-4962-987A-CB502ADC3DAC}" srcId="{0AB8C266-E57A-4685-A7D7-3D9C75AC6392}" destId="{DE155EB6-C109-465C-B9B4-1332479CBD37}" srcOrd="0" destOrd="0" parTransId="{BD7C28A9-3337-4733-A538-6410E596B057}" sibTransId="{23DACB45-E4B7-4BA7-81DD-255B10EEB0C0}"/>
    <dgm:cxn modelId="{568B3E44-04F2-42BE-8FF8-A699C8615AFE}" type="presParOf" srcId="{7D2EAD62-5D69-4317-8354-1ED551E1AA13}" destId="{2279249F-479A-4217-BFB9-3E2F76B96E07}" srcOrd="0" destOrd="0" presId="urn:microsoft.com/office/officeart/2005/8/layout/vList2"/>
    <dgm:cxn modelId="{7C9CDC02-C9A7-4440-A8CA-81173FBB5A22}" type="presParOf" srcId="{7D2EAD62-5D69-4317-8354-1ED551E1AA13}" destId="{937747AA-ED25-4A0E-AD96-0BC8D4C8B999}" srcOrd="1" destOrd="0" presId="urn:microsoft.com/office/officeart/2005/8/layout/vList2"/>
    <dgm:cxn modelId="{624E3DC8-D55F-40B0-ACD6-D38C19D57218}" type="presParOf" srcId="{7D2EAD62-5D69-4317-8354-1ED551E1AA13}" destId="{F0CC6783-5F3B-4EF7-B410-71F7DF93F943}" srcOrd="2" destOrd="0" presId="urn:microsoft.com/office/officeart/2005/8/layout/vList2"/>
    <dgm:cxn modelId="{04081DBE-683A-4FB3-A350-806A406D84B2}" type="presParOf" srcId="{7D2EAD62-5D69-4317-8354-1ED551E1AA13}" destId="{6433362A-7FF9-45DD-8972-E99C705B3A27}" srcOrd="3" destOrd="0" presId="urn:microsoft.com/office/officeart/2005/8/layout/vList2"/>
    <dgm:cxn modelId="{DDC585E3-81E4-48ED-9EA1-9265BC5FBAE1}" type="presParOf" srcId="{7D2EAD62-5D69-4317-8354-1ED551E1AA13}" destId="{D690A9B3-BBD7-4847-A1A4-61720A26E422}" srcOrd="4" destOrd="0" presId="urn:microsoft.com/office/officeart/2005/8/layout/vList2"/>
    <dgm:cxn modelId="{CD288123-B56E-4C0F-AFD2-1AF8FB485AFE}" type="presParOf" srcId="{7D2EAD62-5D69-4317-8354-1ED551E1AA13}" destId="{F8C50E80-E0E4-4BBB-A266-2AA7FBCA50C1}" srcOrd="5" destOrd="0" presId="urn:microsoft.com/office/officeart/2005/8/layout/vList2"/>
    <dgm:cxn modelId="{56AF558A-2515-428A-A1FE-7C16975D7513}" type="presParOf" srcId="{7D2EAD62-5D69-4317-8354-1ED551E1AA13}" destId="{F74EB7AF-1A85-41F7-9371-95143ADE4E17}" srcOrd="6" destOrd="0" presId="urn:microsoft.com/office/officeart/2005/8/layout/vList2"/>
    <dgm:cxn modelId="{3D38283B-6485-400E-94CC-FB6612BD5EE5}" type="presParOf" srcId="{7D2EAD62-5D69-4317-8354-1ED551E1AA13}" destId="{83835365-2EC2-451B-8496-8F7224C12D5B}"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43CEE-5129-48A9-9664-FE10D842A3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E2CA2C-BE44-41E3-A9E3-0FED43785895}">
      <dgm:prSet phldrT="[Text]"/>
      <dgm:spPr/>
      <dgm:t>
        <a:bodyPr/>
        <a:lstStyle/>
        <a:p>
          <a:r>
            <a:rPr lang="en-US" dirty="0"/>
            <a:t>Target Monitor UI revamp</a:t>
          </a:r>
          <a:r>
            <a:rPr lang="ja-JP" altLang="en-US" dirty="0"/>
            <a:t>　</a:t>
          </a:r>
          <a:r>
            <a:rPr kumimoji="1" lang="ja-JP" altLang="en-US" dirty="0"/>
            <a:t>ターゲットモニタ</a:t>
          </a:r>
          <a:r>
            <a:rPr kumimoji="1" lang="en-US" altLang="en-US" dirty="0"/>
            <a:t>UI</a:t>
          </a:r>
          <a:r>
            <a:rPr kumimoji="1" lang="ja-JP" altLang="en-US" dirty="0"/>
            <a:t>の改良</a:t>
          </a:r>
          <a:endParaRPr lang="en-US" dirty="0"/>
        </a:p>
      </dgm:t>
    </dgm:pt>
    <dgm:pt modelId="{3F161C22-B068-4D56-9084-4C54A163BF96}" type="parTrans" cxnId="{65ABCD78-E14A-404C-8C5C-C10BCB1272F1}">
      <dgm:prSet/>
      <dgm:spPr/>
      <dgm:t>
        <a:bodyPr/>
        <a:lstStyle/>
        <a:p>
          <a:endParaRPr lang="en-US"/>
        </a:p>
      </dgm:t>
    </dgm:pt>
    <dgm:pt modelId="{E7980134-6989-43DD-98CE-DFEB6FC42630}" type="sibTrans" cxnId="{65ABCD78-E14A-404C-8C5C-C10BCB1272F1}">
      <dgm:prSet/>
      <dgm:spPr/>
      <dgm:t>
        <a:bodyPr/>
        <a:lstStyle/>
        <a:p>
          <a:endParaRPr lang="en-US"/>
        </a:p>
      </dgm:t>
    </dgm:pt>
    <dgm:pt modelId="{DF11079D-7600-4C96-A195-75E5A51A415B}">
      <dgm:prSet/>
      <dgm:spPr/>
      <dgm:t>
        <a:bodyPr/>
        <a:lstStyle/>
        <a:p>
          <a:r>
            <a:rPr lang="en-US" dirty="0"/>
            <a:t>Camera FOV :</a:t>
          </a:r>
          <a:r>
            <a:rPr lang="ja-JP" altLang="en-US" dirty="0"/>
            <a:t>　カメラ視野</a:t>
          </a:r>
          <a:r>
            <a:rPr lang="en-US" altLang="ja-JP" dirty="0"/>
            <a:t>:</a:t>
          </a:r>
          <a:endParaRPr lang="en-US" dirty="0"/>
        </a:p>
      </dgm:t>
    </dgm:pt>
    <dgm:pt modelId="{39780FBE-C879-4614-8C9D-0EE817C215D5}" type="parTrans" cxnId="{3BC2BDFA-5385-4652-9700-DA12B0F5B751}">
      <dgm:prSet/>
      <dgm:spPr/>
      <dgm:t>
        <a:bodyPr/>
        <a:lstStyle/>
        <a:p>
          <a:endParaRPr lang="en-US"/>
        </a:p>
      </dgm:t>
    </dgm:pt>
    <dgm:pt modelId="{64507653-6EE5-49FF-8943-C6E10E7E6665}" type="sibTrans" cxnId="{3BC2BDFA-5385-4652-9700-DA12B0F5B751}">
      <dgm:prSet/>
      <dgm:spPr/>
      <dgm:t>
        <a:bodyPr/>
        <a:lstStyle/>
        <a:p>
          <a:endParaRPr lang="en-US"/>
        </a:p>
      </dgm:t>
    </dgm:pt>
    <dgm:pt modelId="{4C617CF0-3F58-44E2-9140-FDEC8F810919}">
      <dgm:prSet/>
      <dgm:spPr/>
      <dgm:t>
        <a:bodyPr/>
        <a:lstStyle/>
        <a:p>
          <a:r>
            <a:rPr kumimoji="1" lang="ja-JP" altLang="en-US" dirty="0"/>
            <a:t>色はカメラの状態に従います</a:t>
          </a:r>
          <a:endParaRPr lang="en-US" dirty="0"/>
        </a:p>
      </dgm:t>
    </dgm:pt>
    <dgm:pt modelId="{A03C57D9-FE54-4AFF-B19D-8DFE94AE7F97}" type="parTrans" cxnId="{EDC255EB-7DAA-45B9-A830-F54195876C13}">
      <dgm:prSet/>
      <dgm:spPr/>
      <dgm:t>
        <a:bodyPr/>
        <a:lstStyle/>
        <a:p>
          <a:endParaRPr lang="en-US"/>
        </a:p>
      </dgm:t>
    </dgm:pt>
    <dgm:pt modelId="{2D3AE0BA-74E0-49F4-B8B0-755951CCE249}" type="sibTrans" cxnId="{EDC255EB-7DAA-45B9-A830-F54195876C13}">
      <dgm:prSet/>
      <dgm:spPr/>
      <dgm:t>
        <a:bodyPr/>
        <a:lstStyle/>
        <a:p>
          <a:endParaRPr lang="en-US"/>
        </a:p>
      </dgm:t>
    </dgm:pt>
    <dgm:pt modelId="{8E1E1A47-60C2-4B0A-A850-0937F2E481FE}">
      <dgm:prSet/>
      <dgm:spPr/>
      <dgm:t>
        <a:bodyPr/>
        <a:lstStyle/>
        <a:p>
          <a:r>
            <a:rPr kumimoji="1" lang="en-US" altLang="ja-JP" dirty="0"/>
            <a:t>FOV</a:t>
          </a:r>
          <a:r>
            <a:rPr kumimoji="1" lang="ja-JP" altLang="en-US" dirty="0"/>
            <a:t>オプションを表示する、必要のない</a:t>
          </a:r>
          <a:r>
            <a:rPr kumimoji="1" lang="en-US" altLang="ja-JP" dirty="0"/>
            <a:t>FOV</a:t>
          </a:r>
          <a:r>
            <a:rPr kumimoji="1" lang="ja-JP" altLang="en-US" dirty="0"/>
            <a:t>を隠すスペースを空ける</a:t>
          </a:r>
          <a:endParaRPr lang="en-US" dirty="0"/>
        </a:p>
      </dgm:t>
    </dgm:pt>
    <dgm:pt modelId="{9C73D546-8391-426F-B7B2-CF0513977232}" type="parTrans" cxnId="{5D4C43EC-A65C-437E-BAE4-70D3DCAB2C8B}">
      <dgm:prSet/>
      <dgm:spPr/>
      <dgm:t>
        <a:bodyPr/>
        <a:lstStyle/>
        <a:p>
          <a:endParaRPr lang="en-US"/>
        </a:p>
      </dgm:t>
    </dgm:pt>
    <dgm:pt modelId="{B904E168-8B8E-495D-8B7C-8BB75A2C23D6}" type="sibTrans" cxnId="{5D4C43EC-A65C-437E-BAE4-70D3DCAB2C8B}">
      <dgm:prSet/>
      <dgm:spPr/>
      <dgm:t>
        <a:bodyPr/>
        <a:lstStyle/>
        <a:p>
          <a:endParaRPr lang="en-US"/>
        </a:p>
      </dgm:t>
    </dgm:pt>
    <dgm:pt modelId="{B2DBF33D-67B6-44C3-BC02-791C01906BB1}">
      <dgm:prSet/>
      <dgm:spPr/>
      <dgm:t>
        <a:bodyPr/>
        <a:lstStyle/>
        <a:p>
          <a:r>
            <a:rPr lang="en-US" dirty="0"/>
            <a:t>Area enhancement</a:t>
          </a:r>
          <a:r>
            <a:rPr lang="ja-JP" altLang="en-US" dirty="0"/>
            <a:t>　エリアの強化</a:t>
          </a:r>
          <a:endParaRPr lang="en-US" dirty="0"/>
        </a:p>
      </dgm:t>
    </dgm:pt>
    <dgm:pt modelId="{61C36A4E-CCA7-4A46-B4F8-333B924FFFD8}" type="parTrans" cxnId="{AE713540-E662-477F-B9D7-D5FBDE07E1DA}">
      <dgm:prSet/>
      <dgm:spPr/>
      <dgm:t>
        <a:bodyPr/>
        <a:lstStyle/>
        <a:p>
          <a:endParaRPr lang="en-US"/>
        </a:p>
      </dgm:t>
    </dgm:pt>
    <dgm:pt modelId="{C9E37AB4-FE4F-448F-AE42-3B68BA58B2E3}" type="sibTrans" cxnId="{AE713540-E662-477F-B9D7-D5FBDE07E1DA}">
      <dgm:prSet/>
      <dgm:spPr/>
      <dgm:t>
        <a:bodyPr/>
        <a:lstStyle/>
        <a:p>
          <a:endParaRPr lang="en-US"/>
        </a:p>
      </dgm:t>
    </dgm:pt>
    <dgm:pt modelId="{4BE07F78-5BAF-4192-B911-86D342EE8DC6}">
      <dgm:prSet/>
      <dgm:spPr/>
      <dgm:t>
        <a:bodyPr/>
        <a:lstStyle/>
        <a:p>
          <a:r>
            <a:rPr lang="en-US" dirty="0"/>
            <a:t>Precision zoom</a:t>
          </a:r>
          <a:r>
            <a:rPr lang="ja-JP" altLang="en-US" dirty="0"/>
            <a:t>　</a:t>
          </a:r>
          <a:r>
            <a:rPr kumimoji="1" lang="ja-JP" altLang="en-US" dirty="0"/>
            <a:t>精密ズーム</a:t>
          </a:r>
          <a:endParaRPr lang="en-US" dirty="0"/>
        </a:p>
      </dgm:t>
    </dgm:pt>
    <dgm:pt modelId="{36DCE9D0-BF69-4B56-84F7-6EC981890E4A}" type="parTrans" cxnId="{54791CDA-F6D0-43F5-B959-194854F288C0}">
      <dgm:prSet/>
      <dgm:spPr/>
      <dgm:t>
        <a:bodyPr/>
        <a:lstStyle/>
        <a:p>
          <a:endParaRPr lang="en-US"/>
        </a:p>
      </dgm:t>
    </dgm:pt>
    <dgm:pt modelId="{A4CE1EF8-1707-4BBA-B98F-53D60B80843E}" type="sibTrans" cxnId="{54791CDA-F6D0-43F5-B959-194854F288C0}">
      <dgm:prSet/>
      <dgm:spPr/>
      <dgm:t>
        <a:bodyPr/>
        <a:lstStyle/>
        <a:p>
          <a:endParaRPr lang="en-US"/>
        </a:p>
      </dgm:t>
    </dgm:pt>
    <dgm:pt modelId="{4C815256-592E-4408-A500-82CD0B853E6E}">
      <dgm:prSet/>
      <dgm:spPr/>
      <dgm:t>
        <a:bodyPr/>
        <a:lstStyle/>
        <a:p>
          <a:r>
            <a:rPr kumimoji="1" lang="ja-JP" altLang="en-US" dirty="0"/>
            <a:t>マップリンクは、地図上でポイントしている地域に合うポリゴンになりました</a:t>
          </a:r>
          <a:endParaRPr lang="en-US" dirty="0"/>
        </a:p>
      </dgm:t>
    </dgm:pt>
    <dgm:pt modelId="{F6167B79-20DC-405F-AFEF-C3B3FA2D258E}" type="parTrans" cxnId="{E4B8A4E2-7FF8-481B-A0E0-9D6EFD572E91}">
      <dgm:prSet/>
      <dgm:spPr/>
      <dgm:t>
        <a:bodyPr/>
        <a:lstStyle/>
        <a:p>
          <a:endParaRPr lang="en-US"/>
        </a:p>
      </dgm:t>
    </dgm:pt>
    <dgm:pt modelId="{BF3B0A51-24A1-478E-AB33-A9B98C6579B7}" type="sibTrans" cxnId="{E4B8A4E2-7FF8-481B-A0E0-9D6EFD572E91}">
      <dgm:prSet/>
      <dgm:spPr/>
      <dgm:t>
        <a:bodyPr/>
        <a:lstStyle/>
        <a:p>
          <a:endParaRPr lang="en-US"/>
        </a:p>
      </dgm:t>
    </dgm:pt>
    <dgm:pt modelId="{538A9262-0FC6-4796-8FF9-CF9141C21EA2}">
      <dgm:prSet/>
      <dgm:spPr/>
      <dgm:t>
        <a:bodyPr/>
        <a:lstStyle/>
        <a:p>
          <a:r>
            <a:rPr lang="ja-JP" altLang="en-US" dirty="0"/>
            <a:t>人の存在</a:t>
          </a:r>
          <a:endParaRPr lang="en-US" dirty="0"/>
        </a:p>
      </dgm:t>
    </dgm:pt>
    <dgm:pt modelId="{2B7C61AC-EB49-420C-8658-9283D3FC196B}" type="parTrans" cxnId="{0B9054F8-4B49-4A72-8F09-BA5081300797}">
      <dgm:prSet/>
      <dgm:spPr/>
      <dgm:t>
        <a:bodyPr/>
        <a:lstStyle/>
        <a:p>
          <a:endParaRPr lang="en-US"/>
        </a:p>
      </dgm:t>
    </dgm:pt>
    <dgm:pt modelId="{613B9BFB-5046-472F-A51D-E52A495C532A}" type="sibTrans" cxnId="{0B9054F8-4B49-4A72-8F09-BA5081300797}">
      <dgm:prSet/>
      <dgm:spPr/>
      <dgm:t>
        <a:bodyPr/>
        <a:lstStyle/>
        <a:p>
          <a:endParaRPr lang="en-US"/>
        </a:p>
      </dgm:t>
    </dgm:pt>
    <dgm:pt modelId="{B54B28DC-5CE2-4C3B-8F3B-5534EDBCEC3F}">
      <dgm:prSet/>
      <dgm:spPr/>
      <dgm:t>
        <a:bodyPr/>
        <a:lstStyle/>
        <a:p>
          <a:r>
            <a:rPr kumimoji="1" lang="ja-JP" altLang="en-US" dirty="0"/>
            <a:t>包含エンティティに対するアクション</a:t>
          </a:r>
          <a:endParaRPr lang="en-US" dirty="0"/>
        </a:p>
      </dgm:t>
    </dgm:pt>
    <dgm:pt modelId="{CC0BB6F5-67AA-4B72-A64D-ABDFCA445C01}" type="parTrans" cxnId="{E8A8A4E0-B7F6-4B89-AAA6-09228830C677}">
      <dgm:prSet/>
      <dgm:spPr/>
      <dgm:t>
        <a:bodyPr/>
        <a:lstStyle/>
        <a:p>
          <a:endParaRPr lang="en-US"/>
        </a:p>
      </dgm:t>
    </dgm:pt>
    <dgm:pt modelId="{653CC17C-724C-4321-8FA0-E52647B7FEC5}" type="sibTrans" cxnId="{E8A8A4E0-B7F6-4B89-AAA6-09228830C677}">
      <dgm:prSet/>
      <dgm:spPr/>
      <dgm:t>
        <a:bodyPr/>
        <a:lstStyle/>
        <a:p>
          <a:endParaRPr lang="en-US"/>
        </a:p>
      </dgm:t>
    </dgm:pt>
    <dgm:pt modelId="{220FC164-F988-45F5-B79F-6AE80E90EA9A}">
      <dgm:prSet/>
      <dgm:spPr/>
      <dgm:t>
        <a:bodyPr/>
        <a:lstStyle/>
        <a:p>
          <a:r>
            <a:rPr kumimoji="1" lang="ja-JP" altLang="en-US" dirty="0"/>
            <a:t>正方形からズームまで（シフトキーで）</a:t>
          </a:r>
          <a:endParaRPr lang="en-US" dirty="0"/>
        </a:p>
      </dgm:t>
    </dgm:pt>
    <dgm:pt modelId="{A3F964BD-70F8-4462-BC03-AB33B1BB96EA}" type="parTrans" cxnId="{FC161C18-59E8-4153-A7E5-B975F6DE86B5}">
      <dgm:prSet/>
      <dgm:spPr/>
      <dgm:t>
        <a:bodyPr/>
        <a:lstStyle/>
        <a:p>
          <a:endParaRPr lang="en-US"/>
        </a:p>
      </dgm:t>
    </dgm:pt>
    <dgm:pt modelId="{B0D463DE-8FFA-4ABC-B46F-AB2E9F97E500}" type="sibTrans" cxnId="{FC161C18-59E8-4153-A7E5-B975F6DE86B5}">
      <dgm:prSet/>
      <dgm:spPr/>
      <dgm:t>
        <a:bodyPr/>
        <a:lstStyle/>
        <a:p>
          <a:endParaRPr lang="en-US"/>
        </a:p>
      </dgm:t>
    </dgm:pt>
    <dgm:pt modelId="{5E4069E2-419F-4253-ACD3-D49577905961}" type="pres">
      <dgm:prSet presAssocID="{4AA43CEE-5129-48A9-9664-FE10D842A3D9}" presName="linear" presStyleCnt="0">
        <dgm:presLayoutVars>
          <dgm:animLvl val="lvl"/>
          <dgm:resizeHandles val="exact"/>
        </dgm:presLayoutVars>
      </dgm:prSet>
      <dgm:spPr/>
    </dgm:pt>
    <dgm:pt modelId="{E3AFB7E9-9934-4BE4-A383-149E74E27858}" type="pres">
      <dgm:prSet presAssocID="{92E2CA2C-BE44-41E3-A9E3-0FED43785895}" presName="parentText" presStyleLbl="node1" presStyleIdx="0" presStyleCnt="5" custLinFactY="-19070" custLinFactNeighborY="-100000">
        <dgm:presLayoutVars>
          <dgm:chMax val="0"/>
          <dgm:bulletEnabled val="1"/>
        </dgm:presLayoutVars>
      </dgm:prSet>
      <dgm:spPr/>
    </dgm:pt>
    <dgm:pt modelId="{A611D9BE-DD46-4D8B-B841-D3776F7AA397}" type="pres">
      <dgm:prSet presAssocID="{E7980134-6989-43DD-98CE-DFEB6FC42630}" presName="spacer" presStyleCnt="0"/>
      <dgm:spPr/>
    </dgm:pt>
    <dgm:pt modelId="{7AA5072B-D443-4053-8F03-06001DBDED2D}" type="pres">
      <dgm:prSet presAssocID="{DF11079D-7600-4C96-A195-75E5A51A415B}" presName="parentText" presStyleLbl="node1" presStyleIdx="1" presStyleCnt="5">
        <dgm:presLayoutVars>
          <dgm:chMax val="0"/>
          <dgm:bulletEnabled val="1"/>
        </dgm:presLayoutVars>
      </dgm:prSet>
      <dgm:spPr/>
    </dgm:pt>
    <dgm:pt modelId="{A98F73C1-A3B4-4F95-8AA0-77F6F3384CF1}" type="pres">
      <dgm:prSet presAssocID="{DF11079D-7600-4C96-A195-75E5A51A415B}" presName="childText" presStyleLbl="revTx" presStyleIdx="0" presStyleCnt="3">
        <dgm:presLayoutVars>
          <dgm:bulletEnabled val="1"/>
        </dgm:presLayoutVars>
      </dgm:prSet>
      <dgm:spPr/>
    </dgm:pt>
    <dgm:pt modelId="{34C8FDFA-E622-4055-B23B-4A3C6AEE0E38}" type="pres">
      <dgm:prSet presAssocID="{B2DBF33D-67B6-44C3-BC02-791C01906BB1}" presName="parentText" presStyleLbl="node1" presStyleIdx="2" presStyleCnt="5">
        <dgm:presLayoutVars>
          <dgm:chMax val="0"/>
          <dgm:bulletEnabled val="1"/>
        </dgm:presLayoutVars>
      </dgm:prSet>
      <dgm:spPr/>
    </dgm:pt>
    <dgm:pt modelId="{6085E646-3465-409C-BC4E-BE3F3D47F017}" type="pres">
      <dgm:prSet presAssocID="{B2DBF33D-67B6-44C3-BC02-791C01906BB1}" presName="childText" presStyleLbl="revTx" presStyleIdx="1" presStyleCnt="3">
        <dgm:presLayoutVars>
          <dgm:bulletEnabled val="1"/>
        </dgm:presLayoutVars>
      </dgm:prSet>
      <dgm:spPr/>
    </dgm:pt>
    <dgm:pt modelId="{A883EC21-7A0D-440C-856E-262F4CAC3716}" type="pres">
      <dgm:prSet presAssocID="{4BE07F78-5BAF-4192-B911-86D342EE8DC6}" presName="parentText" presStyleLbl="node1" presStyleIdx="3" presStyleCnt="5" custLinFactNeighborX="-943">
        <dgm:presLayoutVars>
          <dgm:chMax val="0"/>
          <dgm:bulletEnabled val="1"/>
        </dgm:presLayoutVars>
      </dgm:prSet>
      <dgm:spPr/>
    </dgm:pt>
    <dgm:pt modelId="{F42EA5B2-49AA-42B8-B92D-85840DE6657F}" type="pres">
      <dgm:prSet presAssocID="{4BE07F78-5BAF-4192-B911-86D342EE8DC6}" presName="childText" presStyleLbl="revTx" presStyleIdx="2" presStyleCnt="3">
        <dgm:presLayoutVars>
          <dgm:bulletEnabled val="1"/>
        </dgm:presLayoutVars>
      </dgm:prSet>
      <dgm:spPr/>
    </dgm:pt>
    <dgm:pt modelId="{1E9BE6CD-D4C7-4008-B8C6-DB400D4D88AA}" type="pres">
      <dgm:prSet presAssocID="{4C815256-592E-4408-A500-82CD0B853E6E}" presName="parentText" presStyleLbl="node1" presStyleIdx="4" presStyleCnt="5" custLinFactNeighborX="-41509" custLinFactNeighborY="-1818">
        <dgm:presLayoutVars>
          <dgm:chMax val="0"/>
          <dgm:bulletEnabled val="1"/>
        </dgm:presLayoutVars>
      </dgm:prSet>
      <dgm:spPr/>
    </dgm:pt>
  </dgm:ptLst>
  <dgm:cxnLst>
    <dgm:cxn modelId="{E8A8A4E0-B7F6-4B89-AAA6-09228830C677}" srcId="{B2DBF33D-67B6-44C3-BC02-791C01906BB1}" destId="{B54B28DC-5CE2-4C3B-8F3B-5534EDBCEC3F}" srcOrd="1" destOrd="0" parTransId="{CC0BB6F5-67AA-4B72-A64D-ABDFCA445C01}" sibTransId="{653CC17C-724C-4321-8FA0-E52647B7FEC5}"/>
    <dgm:cxn modelId="{9FDBAE10-9BCC-4EFA-981E-1421028BA194}" type="presOf" srcId="{B2DBF33D-67B6-44C3-BC02-791C01906BB1}" destId="{34C8FDFA-E622-4055-B23B-4A3C6AEE0E38}" srcOrd="0" destOrd="0" presId="urn:microsoft.com/office/officeart/2005/8/layout/vList2"/>
    <dgm:cxn modelId="{3BC2BDFA-5385-4652-9700-DA12B0F5B751}" srcId="{4AA43CEE-5129-48A9-9664-FE10D842A3D9}" destId="{DF11079D-7600-4C96-A195-75E5A51A415B}" srcOrd="1" destOrd="0" parTransId="{39780FBE-C879-4614-8C9D-0EE817C215D5}" sibTransId="{64507653-6EE5-49FF-8943-C6E10E7E6665}"/>
    <dgm:cxn modelId="{E4DC7EA9-F201-4732-84EE-EC3FECFC8595}" type="presOf" srcId="{92E2CA2C-BE44-41E3-A9E3-0FED43785895}" destId="{E3AFB7E9-9934-4BE4-A383-149E74E27858}" srcOrd="0" destOrd="0" presId="urn:microsoft.com/office/officeart/2005/8/layout/vList2"/>
    <dgm:cxn modelId="{5D4C43EC-A65C-437E-BAE4-70D3DCAB2C8B}" srcId="{DF11079D-7600-4C96-A195-75E5A51A415B}" destId="{8E1E1A47-60C2-4B0A-A850-0937F2E481FE}" srcOrd="1" destOrd="0" parTransId="{9C73D546-8391-426F-B7B2-CF0513977232}" sibTransId="{B904E168-8B8E-495D-8B7C-8BB75A2C23D6}"/>
    <dgm:cxn modelId="{AE713540-E662-477F-B9D7-D5FBDE07E1DA}" srcId="{4AA43CEE-5129-48A9-9664-FE10D842A3D9}" destId="{B2DBF33D-67B6-44C3-BC02-791C01906BB1}" srcOrd="2" destOrd="0" parTransId="{61C36A4E-CCA7-4A46-B4F8-333B924FFFD8}" sibTransId="{C9E37AB4-FE4F-448F-AE42-3B68BA58B2E3}"/>
    <dgm:cxn modelId="{D2E75E88-5B7A-428F-B151-ABF1631B9BC6}" type="presOf" srcId="{8E1E1A47-60C2-4B0A-A850-0937F2E481FE}" destId="{A98F73C1-A3B4-4F95-8AA0-77F6F3384CF1}" srcOrd="0" destOrd="1" presId="urn:microsoft.com/office/officeart/2005/8/layout/vList2"/>
    <dgm:cxn modelId="{0B9054F8-4B49-4A72-8F09-BA5081300797}" srcId="{B2DBF33D-67B6-44C3-BC02-791C01906BB1}" destId="{538A9262-0FC6-4796-8FF9-CF9141C21EA2}" srcOrd="0" destOrd="0" parTransId="{2B7C61AC-EB49-420C-8658-9283D3FC196B}" sibTransId="{613B9BFB-5046-472F-A51D-E52A495C532A}"/>
    <dgm:cxn modelId="{E4B8A4E2-7FF8-481B-A0E0-9D6EFD572E91}" srcId="{4AA43CEE-5129-48A9-9664-FE10D842A3D9}" destId="{4C815256-592E-4408-A500-82CD0B853E6E}" srcOrd="4" destOrd="0" parTransId="{F6167B79-20DC-405F-AFEF-C3B3FA2D258E}" sibTransId="{BF3B0A51-24A1-478E-AB33-A9B98C6579B7}"/>
    <dgm:cxn modelId="{D7DD0179-B695-4BAD-85F2-84B8F2E4E0DD}" type="presOf" srcId="{4BE07F78-5BAF-4192-B911-86D342EE8DC6}" destId="{A883EC21-7A0D-440C-856E-262F4CAC3716}" srcOrd="0" destOrd="0" presId="urn:microsoft.com/office/officeart/2005/8/layout/vList2"/>
    <dgm:cxn modelId="{65ABCD78-E14A-404C-8C5C-C10BCB1272F1}" srcId="{4AA43CEE-5129-48A9-9664-FE10D842A3D9}" destId="{92E2CA2C-BE44-41E3-A9E3-0FED43785895}" srcOrd="0" destOrd="0" parTransId="{3F161C22-B068-4D56-9084-4C54A163BF96}" sibTransId="{E7980134-6989-43DD-98CE-DFEB6FC42630}"/>
    <dgm:cxn modelId="{54791CDA-F6D0-43F5-B959-194854F288C0}" srcId="{4AA43CEE-5129-48A9-9664-FE10D842A3D9}" destId="{4BE07F78-5BAF-4192-B911-86D342EE8DC6}" srcOrd="3" destOrd="0" parTransId="{36DCE9D0-BF69-4B56-84F7-6EC981890E4A}" sibTransId="{A4CE1EF8-1707-4BBA-B98F-53D60B80843E}"/>
    <dgm:cxn modelId="{723E817B-B9DE-4107-84D4-DCB0EC423835}" type="presOf" srcId="{4C617CF0-3F58-44E2-9140-FDEC8F810919}" destId="{A98F73C1-A3B4-4F95-8AA0-77F6F3384CF1}" srcOrd="0" destOrd="0" presId="urn:microsoft.com/office/officeart/2005/8/layout/vList2"/>
    <dgm:cxn modelId="{FC161C18-59E8-4153-A7E5-B975F6DE86B5}" srcId="{4BE07F78-5BAF-4192-B911-86D342EE8DC6}" destId="{220FC164-F988-45F5-B79F-6AE80E90EA9A}" srcOrd="0" destOrd="0" parTransId="{A3F964BD-70F8-4462-BC03-AB33B1BB96EA}" sibTransId="{B0D463DE-8FFA-4ABC-B46F-AB2E9F97E500}"/>
    <dgm:cxn modelId="{EDC255EB-7DAA-45B9-A830-F54195876C13}" srcId="{DF11079D-7600-4C96-A195-75E5A51A415B}" destId="{4C617CF0-3F58-44E2-9140-FDEC8F810919}" srcOrd="0" destOrd="0" parTransId="{A03C57D9-FE54-4AFF-B19D-8DFE94AE7F97}" sibTransId="{2D3AE0BA-74E0-49F4-B8B0-755951CCE249}"/>
    <dgm:cxn modelId="{D7ABBF17-B5A1-4F40-A2D0-6F4F7630AD2B}" type="presOf" srcId="{DF11079D-7600-4C96-A195-75E5A51A415B}" destId="{7AA5072B-D443-4053-8F03-06001DBDED2D}" srcOrd="0" destOrd="0" presId="urn:microsoft.com/office/officeart/2005/8/layout/vList2"/>
    <dgm:cxn modelId="{452116EA-F09F-4D28-8286-2B6AEB49EBA9}" type="presOf" srcId="{B54B28DC-5CE2-4C3B-8F3B-5534EDBCEC3F}" destId="{6085E646-3465-409C-BC4E-BE3F3D47F017}" srcOrd="0" destOrd="1" presId="urn:microsoft.com/office/officeart/2005/8/layout/vList2"/>
    <dgm:cxn modelId="{1FB79088-05AB-4BB9-843D-4D58C5099C67}" type="presOf" srcId="{4C815256-592E-4408-A500-82CD0B853E6E}" destId="{1E9BE6CD-D4C7-4008-B8C6-DB400D4D88AA}" srcOrd="0" destOrd="0" presId="urn:microsoft.com/office/officeart/2005/8/layout/vList2"/>
    <dgm:cxn modelId="{4F9B18DE-878D-4DCC-8E2A-6A53C200D7CB}" type="presOf" srcId="{4AA43CEE-5129-48A9-9664-FE10D842A3D9}" destId="{5E4069E2-419F-4253-ACD3-D49577905961}" srcOrd="0" destOrd="0" presId="urn:microsoft.com/office/officeart/2005/8/layout/vList2"/>
    <dgm:cxn modelId="{6D21E4C8-21C9-4124-847B-E6EDBFF49B93}" type="presOf" srcId="{538A9262-0FC6-4796-8FF9-CF9141C21EA2}" destId="{6085E646-3465-409C-BC4E-BE3F3D47F017}" srcOrd="0" destOrd="0" presId="urn:microsoft.com/office/officeart/2005/8/layout/vList2"/>
    <dgm:cxn modelId="{F79A3936-ED80-48DA-AD88-2F0404575AD9}" type="presOf" srcId="{220FC164-F988-45F5-B79F-6AE80E90EA9A}" destId="{F42EA5B2-49AA-42B8-B92D-85840DE6657F}" srcOrd="0" destOrd="0" presId="urn:microsoft.com/office/officeart/2005/8/layout/vList2"/>
    <dgm:cxn modelId="{A7D8FD65-CA45-4523-B6DF-F7B0D5776C51}" type="presParOf" srcId="{5E4069E2-419F-4253-ACD3-D49577905961}" destId="{E3AFB7E9-9934-4BE4-A383-149E74E27858}" srcOrd="0" destOrd="0" presId="urn:microsoft.com/office/officeart/2005/8/layout/vList2"/>
    <dgm:cxn modelId="{B4DB8F81-1A0C-4673-8F02-43EFA5627391}" type="presParOf" srcId="{5E4069E2-419F-4253-ACD3-D49577905961}" destId="{A611D9BE-DD46-4D8B-B841-D3776F7AA397}" srcOrd="1" destOrd="0" presId="urn:microsoft.com/office/officeart/2005/8/layout/vList2"/>
    <dgm:cxn modelId="{A82ACB8C-F77C-44B9-AA08-56B56DE11EB6}" type="presParOf" srcId="{5E4069E2-419F-4253-ACD3-D49577905961}" destId="{7AA5072B-D443-4053-8F03-06001DBDED2D}" srcOrd="2" destOrd="0" presId="urn:microsoft.com/office/officeart/2005/8/layout/vList2"/>
    <dgm:cxn modelId="{A842F498-C9B4-4B2B-B47A-99B2E72FFC53}" type="presParOf" srcId="{5E4069E2-419F-4253-ACD3-D49577905961}" destId="{A98F73C1-A3B4-4F95-8AA0-77F6F3384CF1}" srcOrd="3" destOrd="0" presId="urn:microsoft.com/office/officeart/2005/8/layout/vList2"/>
    <dgm:cxn modelId="{0E09DA93-C2E5-4241-856D-AF9D982D0E1F}" type="presParOf" srcId="{5E4069E2-419F-4253-ACD3-D49577905961}" destId="{34C8FDFA-E622-4055-B23B-4A3C6AEE0E38}" srcOrd="4" destOrd="0" presId="urn:microsoft.com/office/officeart/2005/8/layout/vList2"/>
    <dgm:cxn modelId="{DD08F07D-E10F-4977-8B5A-E630D50F6A07}" type="presParOf" srcId="{5E4069E2-419F-4253-ACD3-D49577905961}" destId="{6085E646-3465-409C-BC4E-BE3F3D47F017}" srcOrd="5" destOrd="0" presId="urn:microsoft.com/office/officeart/2005/8/layout/vList2"/>
    <dgm:cxn modelId="{0D608776-3509-40C0-AD50-12D3B492DC9B}" type="presParOf" srcId="{5E4069E2-419F-4253-ACD3-D49577905961}" destId="{A883EC21-7A0D-440C-856E-262F4CAC3716}" srcOrd="6" destOrd="0" presId="urn:microsoft.com/office/officeart/2005/8/layout/vList2"/>
    <dgm:cxn modelId="{182E8189-711A-4801-AF9F-A7851655B214}" type="presParOf" srcId="{5E4069E2-419F-4253-ACD3-D49577905961}" destId="{F42EA5B2-49AA-42B8-B92D-85840DE6657F}" srcOrd="7" destOrd="0" presId="urn:microsoft.com/office/officeart/2005/8/layout/vList2"/>
    <dgm:cxn modelId="{7170F969-6444-4A81-A01D-F0BFD9D4E4C1}" type="presParOf" srcId="{5E4069E2-419F-4253-ACD3-D49577905961}" destId="{1E9BE6CD-D4C7-4008-B8C6-DB400D4D88A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9249F-479A-4217-BFB9-3E2F76B96E07}">
      <dsp:nvSpPr>
        <dsp:cNvPr id="0" name=""/>
        <dsp:cNvSpPr/>
      </dsp:nvSpPr>
      <dsp:spPr>
        <a:xfrm>
          <a:off x="0" y="66034"/>
          <a:ext cx="8339137" cy="3158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Improve the </a:t>
          </a:r>
          <a:r>
            <a:rPr lang="en-US" sz="1200" kern="1200" noProof="0" dirty="0"/>
            <a:t>Integration to SC </a:t>
          </a:r>
          <a:r>
            <a:rPr lang="ja-JP" altLang="en-US" sz="1200" kern="1200" noProof="0" dirty="0"/>
            <a:t>　</a:t>
          </a:r>
          <a:r>
            <a:rPr kumimoji="1" lang="en-US" altLang="en-US" sz="1200" kern="1200" noProof="0" dirty="0"/>
            <a:t>SC</a:t>
          </a:r>
          <a:r>
            <a:rPr kumimoji="1" lang="ja-JP" altLang="en-US" sz="1200" kern="1200" noProof="0" dirty="0" err="1"/>
            <a:t>への</a:t>
          </a:r>
          <a:r>
            <a:rPr kumimoji="1" lang="ja-JP" altLang="en-US" sz="1200" kern="1200" noProof="0" dirty="0"/>
            <a:t>統合を改善する</a:t>
          </a:r>
          <a:endParaRPr lang="en-US" sz="1200" kern="1200" dirty="0"/>
        </a:p>
      </dsp:txBody>
      <dsp:txXfrm>
        <a:off x="15421" y="81455"/>
        <a:ext cx="8308295" cy="285057"/>
      </dsp:txXfrm>
    </dsp:sp>
    <dsp:sp modelId="{937747AA-ED25-4A0E-AD96-0BC8D4C8B999}">
      <dsp:nvSpPr>
        <dsp:cNvPr id="0" name=""/>
        <dsp:cNvSpPr/>
      </dsp:nvSpPr>
      <dsp:spPr>
        <a:xfrm>
          <a:off x="0" y="381934"/>
          <a:ext cx="833913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768"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t>プランマネージャサーバをプラグインロールに移動し、プランマネージャクライアントをタイルプラグインに移動する</a:t>
          </a:r>
          <a:endParaRPr lang="en-US" sz="900" kern="1200" dirty="0"/>
        </a:p>
        <a:p>
          <a:pPr marL="57150" lvl="1" indent="-57150" algn="l" defTabSz="400050">
            <a:lnSpc>
              <a:spcPct val="90000"/>
            </a:lnSpc>
            <a:spcBef>
              <a:spcPct val="0"/>
            </a:spcBef>
            <a:spcAft>
              <a:spcPct val="20000"/>
            </a:spcAft>
            <a:buChar char="•"/>
          </a:pPr>
          <a:r>
            <a:rPr kumimoji="1" lang="ja-JP" altLang="en-US" sz="900" kern="1200" dirty="0"/>
            <a:t>フル</a:t>
          </a:r>
          <a:r>
            <a:rPr kumimoji="1" lang="en-US" altLang="ja-JP" sz="900" kern="1200" dirty="0"/>
            <a:t>SC</a:t>
          </a:r>
          <a:r>
            <a:rPr kumimoji="1" lang="ja-JP" altLang="en-US" sz="900" kern="1200" dirty="0"/>
            <a:t>アラームワークフローを実装</a:t>
          </a:r>
          <a:endParaRPr lang="en-US" sz="900" kern="1200" dirty="0"/>
        </a:p>
      </dsp:txBody>
      <dsp:txXfrm>
        <a:off x="0" y="381934"/>
        <a:ext cx="8339137" cy="347760"/>
      </dsp:txXfrm>
    </dsp:sp>
    <dsp:sp modelId="{F0CC6783-5F3B-4EF7-B410-71F7DF93F943}">
      <dsp:nvSpPr>
        <dsp:cNvPr id="0" name=""/>
        <dsp:cNvSpPr/>
      </dsp:nvSpPr>
      <dsp:spPr>
        <a:xfrm>
          <a:off x="0" y="729695"/>
          <a:ext cx="8339137" cy="3158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Simplify the installation</a:t>
          </a:r>
          <a:r>
            <a:rPr lang="ja-JP" altLang="en-US" sz="1200" kern="1200" dirty="0"/>
            <a:t>　</a:t>
          </a:r>
          <a:r>
            <a:rPr kumimoji="1" lang="ja-JP" altLang="en-US" sz="1200" kern="1200" dirty="0"/>
            <a:t>インストールを簡素化する</a:t>
          </a:r>
          <a:endParaRPr lang="en-US" sz="1200" kern="1200" dirty="0"/>
        </a:p>
      </dsp:txBody>
      <dsp:txXfrm>
        <a:off x="15421" y="745116"/>
        <a:ext cx="8308295" cy="285057"/>
      </dsp:txXfrm>
    </dsp:sp>
    <dsp:sp modelId="{6433362A-7FF9-45DD-8972-E99C705B3A27}">
      <dsp:nvSpPr>
        <dsp:cNvPr id="0" name=""/>
        <dsp:cNvSpPr/>
      </dsp:nvSpPr>
      <dsp:spPr>
        <a:xfrm>
          <a:off x="0" y="1045595"/>
          <a:ext cx="8339137"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768"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t>マルチエディションの状態</a:t>
          </a:r>
          <a:endParaRPr lang="en-US" sz="900" kern="1200" dirty="0"/>
        </a:p>
        <a:p>
          <a:pPr marL="57150" lvl="1" indent="-57150" algn="l" defTabSz="400050">
            <a:lnSpc>
              <a:spcPct val="90000"/>
            </a:lnSpc>
            <a:spcBef>
              <a:spcPct val="0"/>
            </a:spcBef>
            <a:spcAft>
              <a:spcPct val="20000"/>
            </a:spcAft>
            <a:buChar char="•"/>
          </a:pPr>
          <a:r>
            <a:rPr kumimoji="1" lang="ja-JP" altLang="en-US" sz="900" kern="1200" dirty="0"/>
            <a:t>設定ツールから管理されるマップフォルダとサーバパラメータ</a:t>
          </a:r>
          <a:endParaRPr lang="en-US" sz="900" kern="1200" dirty="0"/>
        </a:p>
        <a:p>
          <a:pPr marL="57150" lvl="1" indent="-57150" algn="l" defTabSz="400050">
            <a:lnSpc>
              <a:spcPct val="90000"/>
            </a:lnSpc>
            <a:spcBef>
              <a:spcPct val="0"/>
            </a:spcBef>
            <a:spcAft>
              <a:spcPct val="20000"/>
            </a:spcAft>
            <a:buChar char="•"/>
          </a:pPr>
          <a:r>
            <a:rPr kumimoji="1" lang="ja-JP" altLang="en-US" sz="900" kern="1200" dirty="0"/>
            <a:t>ディレクトリを介した直接接続</a:t>
          </a:r>
          <a:endParaRPr lang="en-US" sz="900" kern="1200" dirty="0"/>
        </a:p>
      </dsp:txBody>
      <dsp:txXfrm>
        <a:off x="0" y="1045595"/>
        <a:ext cx="8339137" cy="521640"/>
      </dsp:txXfrm>
    </dsp:sp>
    <dsp:sp modelId="{D690A9B3-BBD7-4847-A1A4-61720A26E422}">
      <dsp:nvSpPr>
        <dsp:cNvPr id="0" name=""/>
        <dsp:cNvSpPr/>
      </dsp:nvSpPr>
      <dsp:spPr>
        <a:xfrm>
          <a:off x="0" y="1588542"/>
          <a:ext cx="8339137" cy="3158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Better Maintenance</a:t>
          </a:r>
          <a:r>
            <a:rPr lang="ja-JP" altLang="en-US" sz="1200" kern="1200" dirty="0"/>
            <a:t>　</a:t>
          </a:r>
          <a:r>
            <a:rPr kumimoji="1" lang="ja-JP" altLang="en-US" sz="1200" kern="1200" dirty="0"/>
            <a:t>インストールを簡素化する</a:t>
          </a:r>
          <a:endParaRPr lang="en-US" sz="1200" kern="1200" dirty="0"/>
        </a:p>
      </dsp:txBody>
      <dsp:txXfrm>
        <a:off x="15421" y="1603963"/>
        <a:ext cx="8308295" cy="285057"/>
      </dsp:txXfrm>
    </dsp:sp>
    <dsp:sp modelId="{F8C50E80-E0E4-4BBB-A266-2AA7FBCA50C1}">
      <dsp:nvSpPr>
        <dsp:cNvPr id="0" name=""/>
        <dsp:cNvSpPr/>
      </dsp:nvSpPr>
      <dsp:spPr>
        <a:xfrm>
          <a:off x="0" y="1883135"/>
          <a:ext cx="833913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768"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en-US" altLang="ja-JP" sz="900" kern="1200" dirty="0"/>
            <a:t>Geo-</a:t>
          </a:r>
          <a:r>
            <a:rPr kumimoji="1" lang="ja-JP" altLang="en-US" sz="900" kern="1200" dirty="0"/>
            <a:t>参照されたインポートされた地図</a:t>
          </a:r>
          <a:endParaRPr lang="en-US" sz="900" kern="1200" dirty="0"/>
        </a:p>
        <a:p>
          <a:pPr marL="57150" lvl="1" indent="-57150" algn="l" defTabSz="400050">
            <a:lnSpc>
              <a:spcPct val="90000"/>
            </a:lnSpc>
            <a:spcBef>
              <a:spcPct val="0"/>
            </a:spcBef>
            <a:spcAft>
              <a:spcPct val="20000"/>
            </a:spcAft>
            <a:buChar char="•"/>
          </a:pPr>
          <a:r>
            <a:rPr kumimoji="1" lang="ja-JP" altLang="en-US" sz="900" kern="1200" dirty="0"/>
            <a:t>フルバックアップとリストア</a:t>
          </a:r>
          <a:endParaRPr lang="en-US" sz="900" kern="1200" dirty="0"/>
        </a:p>
      </dsp:txBody>
      <dsp:txXfrm>
        <a:off x="0" y="1883135"/>
        <a:ext cx="8339137" cy="347760"/>
      </dsp:txXfrm>
    </dsp:sp>
    <dsp:sp modelId="{F74EB7AF-1A85-41F7-9371-95143ADE4E17}">
      <dsp:nvSpPr>
        <dsp:cNvPr id="0" name=""/>
        <dsp:cNvSpPr/>
      </dsp:nvSpPr>
      <dsp:spPr>
        <a:xfrm>
          <a:off x="0" y="2209020"/>
          <a:ext cx="8339137" cy="3158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Enhance the richness of the situation awareness </a:t>
          </a:r>
          <a:r>
            <a:rPr lang="ja-JP" altLang="en-US" sz="1200" kern="1200" dirty="0"/>
            <a:t>　</a:t>
          </a:r>
          <a:r>
            <a:rPr lang="ja-JP" altLang="en-US" sz="1200" b="0" i="0" kern="1200" dirty="0"/>
            <a:t>状況認識の豊かさを高める</a:t>
          </a:r>
          <a:endParaRPr lang="en-US" sz="1200" kern="1200" dirty="0"/>
        </a:p>
      </dsp:txBody>
      <dsp:txXfrm>
        <a:off x="15421" y="2224441"/>
        <a:ext cx="8308295" cy="285057"/>
      </dsp:txXfrm>
    </dsp:sp>
    <dsp:sp modelId="{83835365-2EC2-451B-8496-8F7224C12D5B}">
      <dsp:nvSpPr>
        <dsp:cNvPr id="0" name=""/>
        <dsp:cNvSpPr/>
      </dsp:nvSpPr>
      <dsp:spPr>
        <a:xfrm>
          <a:off x="0" y="2546794"/>
          <a:ext cx="8339137"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768"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t>新しいオブジェクト：入力監視、出力アクション</a:t>
          </a:r>
          <a:endParaRPr lang="en-US" sz="900" kern="1200" dirty="0"/>
        </a:p>
        <a:p>
          <a:pPr marL="57150" lvl="1" indent="-57150" algn="l" defTabSz="400050">
            <a:lnSpc>
              <a:spcPct val="90000"/>
            </a:lnSpc>
            <a:spcBef>
              <a:spcPct val="0"/>
            </a:spcBef>
            <a:spcAft>
              <a:spcPct val="20000"/>
            </a:spcAft>
            <a:buChar char="•"/>
          </a:pPr>
          <a:r>
            <a:rPr kumimoji="1" lang="ja-JP" altLang="en-US" sz="900" kern="1200" dirty="0"/>
            <a:t>新しいオブジェクト：固定</a:t>
          </a:r>
          <a:r>
            <a:rPr kumimoji="1" lang="en-US" altLang="ja-JP" sz="900" kern="1200" dirty="0"/>
            <a:t>LPR</a:t>
          </a:r>
          <a:r>
            <a:rPr kumimoji="1" lang="ja-JP" altLang="en-US" sz="900" kern="1200" dirty="0"/>
            <a:t>ユニット</a:t>
          </a:r>
          <a:endParaRPr lang="en-US" sz="900" kern="1200" dirty="0"/>
        </a:p>
        <a:p>
          <a:pPr marL="57150" lvl="1" indent="-57150" algn="l" defTabSz="400050">
            <a:lnSpc>
              <a:spcPct val="90000"/>
            </a:lnSpc>
            <a:spcBef>
              <a:spcPct val="0"/>
            </a:spcBef>
            <a:spcAft>
              <a:spcPct val="20000"/>
            </a:spcAft>
            <a:buChar char="•"/>
          </a:pPr>
          <a:r>
            <a:rPr kumimoji="1" lang="ja-JP" altLang="en-US" sz="900" kern="1200" dirty="0"/>
            <a:t>表示されたオブジェクトのハイライト</a:t>
          </a:r>
          <a:endParaRPr lang="en-US" sz="900" kern="1200" dirty="0"/>
        </a:p>
        <a:p>
          <a:pPr marL="57150" lvl="1" indent="-57150" algn="l" defTabSz="400050">
            <a:lnSpc>
              <a:spcPct val="90000"/>
            </a:lnSpc>
            <a:spcBef>
              <a:spcPct val="0"/>
            </a:spcBef>
            <a:spcAft>
              <a:spcPct val="20000"/>
            </a:spcAft>
            <a:buChar char="•"/>
          </a:pPr>
          <a:endParaRPr lang="en-US" sz="900" kern="1200" dirty="0"/>
        </a:p>
      </dsp:txBody>
      <dsp:txXfrm>
        <a:off x="0" y="2546794"/>
        <a:ext cx="8339137" cy="69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FB7E9-9934-4BE4-A383-149E74E27858}">
      <dsp:nvSpPr>
        <dsp:cNvPr id="0" name=""/>
        <dsp:cNvSpPr/>
      </dsp:nvSpPr>
      <dsp:spPr>
        <a:xfrm>
          <a:off x="0" y="0"/>
          <a:ext cx="8077200" cy="368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Target Monitor UI revamp</a:t>
          </a:r>
          <a:r>
            <a:rPr lang="ja-JP" altLang="en-US" sz="1400" kern="1200" dirty="0"/>
            <a:t>　</a:t>
          </a:r>
          <a:r>
            <a:rPr kumimoji="1" lang="ja-JP" altLang="en-US" sz="1400" kern="1200" dirty="0"/>
            <a:t>ターゲットモニタ</a:t>
          </a:r>
          <a:r>
            <a:rPr kumimoji="1" lang="en-US" altLang="en-US" sz="1400" kern="1200" dirty="0"/>
            <a:t>UI</a:t>
          </a:r>
          <a:r>
            <a:rPr kumimoji="1" lang="ja-JP" altLang="en-US" sz="1400" kern="1200" dirty="0"/>
            <a:t>の改良</a:t>
          </a:r>
          <a:endParaRPr lang="en-US" sz="1400" kern="1200" dirty="0"/>
        </a:p>
      </dsp:txBody>
      <dsp:txXfrm>
        <a:off x="17991" y="17991"/>
        <a:ext cx="8041218" cy="332568"/>
      </dsp:txXfrm>
    </dsp:sp>
    <dsp:sp modelId="{7AA5072B-D443-4053-8F03-06001DBDED2D}">
      <dsp:nvSpPr>
        <dsp:cNvPr id="0" name=""/>
        <dsp:cNvSpPr/>
      </dsp:nvSpPr>
      <dsp:spPr>
        <a:xfrm>
          <a:off x="0" y="493305"/>
          <a:ext cx="8077200" cy="368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Camera FOV :</a:t>
          </a:r>
          <a:r>
            <a:rPr lang="ja-JP" altLang="en-US" sz="1400" kern="1200" dirty="0"/>
            <a:t>　カメラ視野</a:t>
          </a:r>
          <a:r>
            <a:rPr lang="en-US" altLang="ja-JP" sz="1400" kern="1200" dirty="0"/>
            <a:t>:</a:t>
          </a:r>
          <a:endParaRPr lang="en-US" sz="1400" kern="1200" dirty="0"/>
        </a:p>
      </dsp:txBody>
      <dsp:txXfrm>
        <a:off x="17991" y="511296"/>
        <a:ext cx="8041218" cy="332568"/>
      </dsp:txXfrm>
    </dsp:sp>
    <dsp:sp modelId="{A98F73C1-A3B4-4F95-8AA0-77F6F3384CF1}">
      <dsp:nvSpPr>
        <dsp:cNvPr id="0" name=""/>
        <dsp:cNvSpPr/>
      </dsp:nvSpPr>
      <dsp:spPr>
        <a:xfrm>
          <a:off x="0" y="861855"/>
          <a:ext cx="8077200" cy="420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ja-JP" altLang="en-US" sz="1100" kern="1200" dirty="0"/>
            <a:t>色はカメラの状態に従います</a:t>
          </a:r>
          <a:endParaRPr lang="en-US" sz="1100" kern="1200" dirty="0"/>
        </a:p>
        <a:p>
          <a:pPr marL="57150" lvl="1" indent="-57150" algn="l" defTabSz="488950">
            <a:lnSpc>
              <a:spcPct val="90000"/>
            </a:lnSpc>
            <a:spcBef>
              <a:spcPct val="0"/>
            </a:spcBef>
            <a:spcAft>
              <a:spcPct val="20000"/>
            </a:spcAft>
            <a:buChar char="•"/>
          </a:pPr>
          <a:r>
            <a:rPr kumimoji="1" lang="en-US" altLang="ja-JP" sz="1100" kern="1200" dirty="0"/>
            <a:t>FOV</a:t>
          </a:r>
          <a:r>
            <a:rPr kumimoji="1" lang="ja-JP" altLang="en-US" sz="1100" kern="1200" dirty="0"/>
            <a:t>オプションを表示する、必要のない</a:t>
          </a:r>
          <a:r>
            <a:rPr kumimoji="1" lang="en-US" altLang="ja-JP" sz="1100" kern="1200" dirty="0"/>
            <a:t>FOV</a:t>
          </a:r>
          <a:r>
            <a:rPr kumimoji="1" lang="ja-JP" altLang="en-US" sz="1100" kern="1200" dirty="0"/>
            <a:t>を隠すスペースを空ける</a:t>
          </a:r>
          <a:endParaRPr lang="en-US" sz="1100" kern="1200" dirty="0"/>
        </a:p>
      </dsp:txBody>
      <dsp:txXfrm>
        <a:off x="0" y="861855"/>
        <a:ext cx="8077200" cy="420210"/>
      </dsp:txXfrm>
    </dsp:sp>
    <dsp:sp modelId="{34C8FDFA-E622-4055-B23B-4A3C6AEE0E38}">
      <dsp:nvSpPr>
        <dsp:cNvPr id="0" name=""/>
        <dsp:cNvSpPr/>
      </dsp:nvSpPr>
      <dsp:spPr>
        <a:xfrm>
          <a:off x="0" y="1282065"/>
          <a:ext cx="8077200" cy="368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Area enhancement</a:t>
          </a:r>
          <a:r>
            <a:rPr lang="ja-JP" altLang="en-US" sz="1400" kern="1200" dirty="0"/>
            <a:t>　エリアの強化</a:t>
          </a:r>
          <a:endParaRPr lang="en-US" sz="1400" kern="1200" dirty="0"/>
        </a:p>
      </dsp:txBody>
      <dsp:txXfrm>
        <a:off x="17991" y="1300056"/>
        <a:ext cx="8041218" cy="332568"/>
      </dsp:txXfrm>
    </dsp:sp>
    <dsp:sp modelId="{6085E646-3465-409C-BC4E-BE3F3D47F017}">
      <dsp:nvSpPr>
        <dsp:cNvPr id="0" name=""/>
        <dsp:cNvSpPr/>
      </dsp:nvSpPr>
      <dsp:spPr>
        <a:xfrm>
          <a:off x="0" y="1650615"/>
          <a:ext cx="8077200" cy="420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17780" rIns="99568" bIns="17780" numCol="1" spcCol="1270" anchor="t" anchorCtr="0">
          <a:noAutofit/>
        </a:bodyPr>
        <a:lstStyle/>
        <a:p>
          <a:pPr marL="57150" lvl="1" indent="-57150" algn="l" defTabSz="488950">
            <a:lnSpc>
              <a:spcPct val="90000"/>
            </a:lnSpc>
            <a:spcBef>
              <a:spcPct val="0"/>
            </a:spcBef>
            <a:spcAft>
              <a:spcPct val="20000"/>
            </a:spcAft>
            <a:buChar char="•"/>
          </a:pPr>
          <a:r>
            <a:rPr lang="ja-JP" altLang="en-US" sz="1100" kern="1200" dirty="0"/>
            <a:t>人の存在</a:t>
          </a:r>
          <a:endParaRPr lang="en-US" sz="1100" kern="1200" dirty="0"/>
        </a:p>
        <a:p>
          <a:pPr marL="57150" lvl="1" indent="-57150" algn="l" defTabSz="488950">
            <a:lnSpc>
              <a:spcPct val="90000"/>
            </a:lnSpc>
            <a:spcBef>
              <a:spcPct val="0"/>
            </a:spcBef>
            <a:spcAft>
              <a:spcPct val="20000"/>
            </a:spcAft>
            <a:buChar char="•"/>
          </a:pPr>
          <a:r>
            <a:rPr kumimoji="1" lang="ja-JP" altLang="en-US" sz="1100" kern="1200" dirty="0"/>
            <a:t>包含エンティティに対するアクション</a:t>
          </a:r>
          <a:endParaRPr lang="en-US" sz="1100" kern="1200" dirty="0"/>
        </a:p>
      </dsp:txBody>
      <dsp:txXfrm>
        <a:off x="0" y="1650615"/>
        <a:ext cx="8077200" cy="420210"/>
      </dsp:txXfrm>
    </dsp:sp>
    <dsp:sp modelId="{A883EC21-7A0D-440C-856E-262F4CAC3716}">
      <dsp:nvSpPr>
        <dsp:cNvPr id="0" name=""/>
        <dsp:cNvSpPr/>
      </dsp:nvSpPr>
      <dsp:spPr>
        <a:xfrm>
          <a:off x="0" y="2070825"/>
          <a:ext cx="8077200" cy="368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Precision zoom</a:t>
          </a:r>
          <a:r>
            <a:rPr lang="ja-JP" altLang="en-US" sz="1400" kern="1200" dirty="0"/>
            <a:t>　</a:t>
          </a:r>
          <a:r>
            <a:rPr kumimoji="1" lang="ja-JP" altLang="en-US" sz="1400" kern="1200" dirty="0"/>
            <a:t>精密ズーム</a:t>
          </a:r>
          <a:endParaRPr lang="en-US" sz="1400" kern="1200" dirty="0"/>
        </a:p>
      </dsp:txBody>
      <dsp:txXfrm>
        <a:off x="17991" y="2088816"/>
        <a:ext cx="8041218" cy="332568"/>
      </dsp:txXfrm>
    </dsp:sp>
    <dsp:sp modelId="{F42EA5B2-49AA-42B8-B92D-85840DE6657F}">
      <dsp:nvSpPr>
        <dsp:cNvPr id="0" name=""/>
        <dsp:cNvSpPr/>
      </dsp:nvSpPr>
      <dsp:spPr>
        <a:xfrm>
          <a:off x="0" y="2439374"/>
          <a:ext cx="80772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ja-JP" altLang="en-US" sz="1100" kern="1200" dirty="0"/>
            <a:t>正方形からズームまで（シフトキーで）</a:t>
          </a:r>
          <a:endParaRPr lang="en-US" sz="1100" kern="1200" dirty="0"/>
        </a:p>
      </dsp:txBody>
      <dsp:txXfrm>
        <a:off x="0" y="2439374"/>
        <a:ext cx="8077200" cy="231840"/>
      </dsp:txXfrm>
    </dsp:sp>
    <dsp:sp modelId="{1E9BE6CD-D4C7-4008-B8C6-DB400D4D88AA}">
      <dsp:nvSpPr>
        <dsp:cNvPr id="0" name=""/>
        <dsp:cNvSpPr/>
      </dsp:nvSpPr>
      <dsp:spPr>
        <a:xfrm>
          <a:off x="0" y="2667000"/>
          <a:ext cx="8077200" cy="368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t>マップリンクは、地図上でポイントしている地域に合うポリゴンになりました</a:t>
          </a:r>
          <a:endParaRPr lang="en-US" sz="1400" kern="1200" dirty="0"/>
        </a:p>
      </dsp:txBody>
      <dsp:txXfrm>
        <a:off x="17991" y="2684991"/>
        <a:ext cx="8041218" cy="332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36EF76-3654-C046-B81F-E459FEDA74EF}" type="datetime1">
              <a:rPr lang="en-US" smtClean="0"/>
              <a:pPr/>
              <a:t>11/11/2016</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BDF67D-562D-BD49-AD09-7645D1CACA2F}" type="slidenum">
              <a:rPr lang="fr-CA" smtClean="0"/>
              <a:pPr/>
              <a:t>‹#›</a:t>
            </a:fld>
            <a:endParaRPr lang="fr-CA"/>
          </a:p>
        </p:txBody>
      </p:sp>
    </p:spTree>
    <p:extLst>
      <p:ext uri="{BB962C8B-B14F-4D97-AF65-F5344CB8AC3E}">
        <p14:creationId xmlns:p14="http://schemas.microsoft.com/office/powerpoint/2010/main" val="21209680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98FB7-0929-3F43-8CDB-262BE8B0BA03}" type="datetime1">
              <a:rPr lang="en-US" smtClean="0"/>
              <a:pPr/>
              <a:t>11/11/2016</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BABF7-6486-6345-8041-5D1C66A551E1}" type="slidenum">
              <a:rPr lang="fr-CA" smtClean="0"/>
              <a:pPr/>
              <a:t>‹#›</a:t>
            </a:fld>
            <a:endParaRPr lang="fr-CA"/>
          </a:p>
        </p:txBody>
      </p:sp>
    </p:spTree>
    <p:extLst>
      <p:ext uri="{BB962C8B-B14F-4D97-AF65-F5344CB8AC3E}">
        <p14:creationId xmlns:p14="http://schemas.microsoft.com/office/powerpoint/2010/main" val="15094906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BABF7-6486-6345-8041-5D1C66A551E1}" type="slidenum">
              <a:rPr lang="fr-CA" smtClean="0"/>
              <a:pPr/>
              <a:t>2</a:t>
            </a:fld>
            <a:endParaRPr lang="fr-CA"/>
          </a:p>
        </p:txBody>
      </p:sp>
    </p:spTree>
    <p:extLst>
      <p:ext uri="{BB962C8B-B14F-4D97-AF65-F5344CB8AC3E}">
        <p14:creationId xmlns:p14="http://schemas.microsoft.com/office/powerpoint/2010/main" val="44111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600" b="1" dirty="0"/>
              <a:t>Cameras</a:t>
            </a:r>
          </a:p>
          <a:p>
            <a:pPr marL="171450" indent="-171450">
              <a:buFont typeface="Wingdings" pitchFamily="2" charset="2"/>
              <a:buChar char="§"/>
            </a:pPr>
            <a:r>
              <a:rPr lang="en-US" sz="1200" dirty="0"/>
              <a:t>Accurate </a:t>
            </a:r>
            <a:r>
              <a:rPr lang="en-US" sz="1200" dirty="0" err="1"/>
              <a:t>FoV</a:t>
            </a:r>
            <a:endParaRPr lang="en-US" sz="1200" dirty="0"/>
          </a:p>
          <a:p>
            <a:pPr marL="171450" indent="-171450">
              <a:buFont typeface="Wingdings" pitchFamily="2" charset="2"/>
              <a:buChar char="§"/>
            </a:pPr>
            <a:r>
              <a:rPr lang="en-US" sz="1200" dirty="0"/>
              <a:t>Interactive PTZ control</a:t>
            </a:r>
          </a:p>
          <a:p>
            <a:pPr marL="171450" indent="-171450">
              <a:buFont typeface="Wingdings" pitchFamily="2" charset="2"/>
              <a:buChar char="§"/>
            </a:pPr>
            <a:r>
              <a:rPr lang="en-US" sz="1200" dirty="0"/>
              <a:t>PTZ lock</a:t>
            </a:r>
            <a:endParaRPr lang="en-US" sz="1100" dirty="0"/>
          </a:p>
          <a:p>
            <a:endParaRPr lang="en-US" dirty="0"/>
          </a:p>
          <a:p>
            <a:r>
              <a:rPr lang="en-US" sz="1600" b="1" dirty="0"/>
              <a:t>Hot Spots</a:t>
            </a:r>
          </a:p>
          <a:p>
            <a:pPr marL="171450" lvl="0" indent="-171450">
              <a:buFont typeface="Wingdings" pitchFamily="2" charset="2"/>
              <a:buChar char="§"/>
            </a:pPr>
            <a:r>
              <a:rPr lang="en-US" sz="1200" dirty="0">
                <a:solidFill>
                  <a:srgbClr val="002B45"/>
                </a:solidFill>
              </a:rPr>
              <a:t>Rapid multi-camera display linked to hot spots</a:t>
            </a:r>
          </a:p>
          <a:p>
            <a:pPr marL="171450" lvl="0" indent="-171450">
              <a:buFont typeface="Wingdings" pitchFamily="2" charset="2"/>
              <a:buChar char="§"/>
            </a:pPr>
            <a:r>
              <a:rPr lang="en-US" sz="1200" dirty="0">
                <a:solidFill>
                  <a:srgbClr val="002B45"/>
                </a:solidFill>
              </a:rPr>
              <a:t>Auto position PTZ on relative</a:t>
            </a:r>
            <a:r>
              <a:rPr lang="en-US" sz="1200" baseline="0" dirty="0">
                <a:solidFill>
                  <a:srgbClr val="002B45"/>
                </a:solidFill>
              </a:rPr>
              <a:t> </a:t>
            </a:r>
            <a:r>
              <a:rPr lang="en-US" sz="1200" dirty="0">
                <a:solidFill>
                  <a:srgbClr val="002B45"/>
                </a:solidFill>
              </a:rPr>
              <a:t>or preset</a:t>
            </a:r>
          </a:p>
          <a:p>
            <a:pPr marL="171450" lvl="0" indent="-171450">
              <a:buFont typeface="Wingdings" pitchFamily="2" charset="2"/>
              <a:buChar char="§"/>
            </a:pPr>
            <a:r>
              <a:rPr lang="fr-FR" sz="1200" dirty="0" err="1">
                <a:solidFill>
                  <a:srgbClr val="002B45"/>
                </a:solidFill>
              </a:rPr>
              <a:t>Linked</a:t>
            </a:r>
            <a:r>
              <a:rPr lang="fr-FR" sz="1200" baseline="0" dirty="0">
                <a:solidFill>
                  <a:srgbClr val="002B45"/>
                </a:solidFill>
              </a:rPr>
              <a:t> </a:t>
            </a:r>
            <a:r>
              <a:rPr lang="fr-FR" sz="1200" baseline="0" dirty="0" err="1">
                <a:solidFill>
                  <a:srgbClr val="002B45"/>
                </a:solidFill>
              </a:rPr>
              <a:t>Alarm</a:t>
            </a:r>
            <a:r>
              <a:rPr lang="fr-FR" sz="1200" baseline="0" dirty="0">
                <a:solidFill>
                  <a:srgbClr val="002B45"/>
                </a:solidFill>
              </a:rPr>
              <a:t> State </a:t>
            </a:r>
            <a:r>
              <a:rPr lang="fr-FR" sz="1100" i="1" baseline="0" dirty="0">
                <a:solidFill>
                  <a:srgbClr val="FF0000"/>
                </a:solidFill>
              </a:rPr>
              <a:t>(New 10.2)</a:t>
            </a:r>
            <a:endParaRPr lang="en-US" sz="1100" dirty="0">
              <a:solidFill>
                <a:srgbClr val="002B45"/>
              </a:solidFill>
            </a:endParaRP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Fixed LPR </a:t>
            </a:r>
            <a:r>
              <a:rPr lang="fr-FR" sz="1600" i="1" baseline="0" dirty="0">
                <a:solidFill>
                  <a:srgbClr val="FF0000"/>
                </a:solidFill>
              </a:rPr>
              <a:t>(New 10.2)</a:t>
            </a:r>
            <a:endParaRPr lang="en-US" sz="1600" b="1" dirty="0"/>
          </a:p>
          <a:p>
            <a:pPr marL="171450" lvl="0" indent="-171450">
              <a:buFont typeface="Wingdings" pitchFamily="2" charset="2"/>
              <a:buChar char="§"/>
            </a:pPr>
            <a:r>
              <a:rPr lang="en-US" sz="1200" dirty="0">
                <a:solidFill>
                  <a:srgbClr val="002B45"/>
                </a:solidFill>
              </a:rPr>
              <a:t>Last Read</a:t>
            </a:r>
          </a:p>
          <a:p>
            <a:pPr marL="171450" lvl="0" indent="-171450">
              <a:buFont typeface="Wingdings" pitchFamily="2" charset="2"/>
              <a:buChar char="§"/>
            </a:pPr>
            <a:r>
              <a:rPr lang="en-US" sz="1200" dirty="0">
                <a:solidFill>
                  <a:srgbClr val="002B45"/>
                </a:solidFill>
              </a:rPr>
              <a:t>Last hit </a:t>
            </a:r>
          </a:p>
          <a:p>
            <a:pPr marL="171450" lvl="0" indent="-171450">
              <a:buFont typeface="Wingdings" pitchFamily="2" charset="2"/>
              <a:buChar char="§"/>
            </a:pPr>
            <a:r>
              <a:rPr lang="fr-FR" sz="1200" dirty="0" err="1">
                <a:solidFill>
                  <a:srgbClr val="002B45"/>
                </a:solidFill>
              </a:rPr>
              <a:t>Context</a:t>
            </a:r>
            <a:r>
              <a:rPr lang="fr-FR" sz="1200" dirty="0">
                <a:solidFill>
                  <a:srgbClr val="002B45"/>
                </a:solidFill>
              </a:rPr>
              <a:t> </a:t>
            </a:r>
            <a:r>
              <a:rPr lang="fr-FR" sz="1200" dirty="0" err="1">
                <a:solidFill>
                  <a:srgbClr val="002B45"/>
                </a:solidFill>
              </a:rPr>
              <a:t>Feed</a:t>
            </a:r>
            <a:r>
              <a:rPr lang="fr-FR" sz="1200" dirty="0">
                <a:solidFill>
                  <a:srgbClr val="002B45"/>
                </a:solidFill>
              </a:rPr>
              <a:t> display</a:t>
            </a:r>
            <a:endParaRPr lang="en-US" sz="1200" dirty="0">
              <a:solidFill>
                <a:srgbClr val="002B45"/>
              </a:solidFill>
            </a:endParaRPr>
          </a:p>
          <a:p>
            <a:pPr marL="171450" lvl="0" indent="-171450">
              <a:buFont typeface="Wingdings" pitchFamily="2" charset="2"/>
              <a:buChar char="§"/>
            </a:pPr>
            <a:endParaRPr lang="en-US" sz="1200" dirty="0">
              <a:solidFill>
                <a:srgbClr val="002B45"/>
              </a:solidFill>
            </a:endParaRPr>
          </a:p>
          <a:p>
            <a:r>
              <a:rPr lang="en-US" sz="1600" b="1" dirty="0"/>
              <a:t>Doors</a:t>
            </a:r>
          </a:p>
          <a:p>
            <a:pPr marL="171450" lvl="0" indent="-171450">
              <a:buFont typeface="Wingdings" pitchFamily="2" charset="2"/>
              <a:buChar char="§"/>
            </a:pPr>
            <a:r>
              <a:rPr lang="en-US" sz="1200" dirty="0">
                <a:solidFill>
                  <a:srgbClr val="002B45"/>
                </a:solidFill>
              </a:rPr>
              <a:t>Unlock Action</a:t>
            </a:r>
          </a:p>
          <a:p>
            <a:pPr marL="171450" lvl="0" indent="-171450">
              <a:buFont typeface="Wingdings" pitchFamily="2" charset="2"/>
              <a:buChar char="§"/>
            </a:pPr>
            <a:r>
              <a:rPr lang="en-US" sz="1200" dirty="0">
                <a:solidFill>
                  <a:srgbClr val="002B45"/>
                </a:solidFill>
              </a:rPr>
              <a:t>Open/Close Status</a:t>
            </a:r>
          </a:p>
          <a:p>
            <a:pPr marL="171450" lvl="0" indent="-171450">
              <a:buFont typeface="Wingdings" pitchFamily="2" charset="2"/>
              <a:buChar char="§"/>
            </a:pPr>
            <a:r>
              <a:rPr lang="en-US" sz="1200" dirty="0">
                <a:solidFill>
                  <a:srgbClr val="002B45"/>
                </a:solidFill>
              </a:rPr>
              <a:t>Lock/Unlock Status</a:t>
            </a:r>
          </a:p>
          <a:p>
            <a:pPr marL="171450" lvl="0" indent="-171450">
              <a:buFont typeface="Wingdings" pitchFamily="2" charset="2"/>
              <a:buChar char="§"/>
            </a:pPr>
            <a:endParaRPr lang="en-US" sz="1200" dirty="0">
              <a:solidFill>
                <a:srgbClr val="002B45"/>
              </a:solidFill>
            </a:endParaRPr>
          </a:p>
          <a:p>
            <a:r>
              <a:rPr lang="en-US" sz="1400" b="1" dirty="0"/>
              <a:t>Areas</a:t>
            </a:r>
          </a:p>
          <a:p>
            <a:pPr marL="171450" indent="-171450">
              <a:buFont typeface="Wingdings" pitchFamily="2" charset="2"/>
              <a:buChar char="§"/>
            </a:pPr>
            <a:r>
              <a:rPr lang="en-US" sz="1100" dirty="0"/>
              <a:t>Area fit the</a:t>
            </a:r>
            <a:r>
              <a:rPr lang="en-US" sz="1100" baseline="0" dirty="0"/>
              <a:t> location with</a:t>
            </a:r>
            <a:r>
              <a:rPr lang="en-US" sz="1100" dirty="0"/>
              <a:t> polygon</a:t>
            </a:r>
          </a:p>
          <a:p>
            <a:pPr marL="171450" indent="-171450">
              <a:buFont typeface="Wingdings" pitchFamily="2" charset="2"/>
              <a:buChar char="§"/>
            </a:pPr>
            <a:r>
              <a:rPr lang="en-US" sz="1100" dirty="0"/>
              <a:t>Armed/Disarm Status for Intrusion Area</a:t>
            </a:r>
          </a:p>
          <a:p>
            <a:pPr marL="171450" indent="-171450">
              <a:buFont typeface="Wingdings" pitchFamily="2" charset="2"/>
              <a:buChar char="§"/>
            </a:pPr>
            <a:r>
              <a:rPr lang="en-US" sz="1100" dirty="0"/>
              <a:t>People Counting</a:t>
            </a:r>
          </a:p>
          <a:p>
            <a:pPr marL="171450" marR="0" lvl="0" indent="-171450" algn="l" defTabSz="457200" rtl="0" eaLnBrk="1" fontAlgn="auto" latinLnBrk="0" hangingPunct="1">
              <a:lnSpc>
                <a:spcPct val="100000"/>
              </a:lnSpc>
              <a:spcBef>
                <a:spcPts val="0"/>
              </a:spcBef>
              <a:spcAft>
                <a:spcPts val="0"/>
              </a:spcAft>
              <a:buClrTx/>
              <a:buSzTx/>
              <a:buFont typeface="Wingdings" pitchFamily="2" charset="2"/>
              <a:buChar char="§"/>
              <a:tabLst/>
              <a:defRPr/>
            </a:pPr>
            <a:r>
              <a:rPr lang="fr-FR" sz="1100" dirty="0"/>
              <a:t>Display the CH </a:t>
            </a:r>
            <a:r>
              <a:rPr lang="fr-FR" sz="1100" dirty="0" err="1"/>
              <a:t>presence</a:t>
            </a:r>
            <a:r>
              <a:rPr lang="fr-FR" sz="1100" dirty="0"/>
              <a:t> by </a:t>
            </a:r>
            <a:r>
              <a:rPr lang="fr-FR" sz="1100" dirty="0" err="1"/>
              <a:t>their</a:t>
            </a:r>
            <a:r>
              <a:rPr lang="fr-FR" sz="1100" dirty="0"/>
              <a:t> </a:t>
            </a:r>
            <a:r>
              <a:rPr lang="fr-FR" sz="1100" dirty="0" err="1"/>
              <a:t>picture</a:t>
            </a:r>
            <a:r>
              <a:rPr lang="fr-FR" sz="1100" dirty="0"/>
              <a:t> </a:t>
            </a:r>
            <a:r>
              <a:rPr lang="fr-FR" sz="1100" i="1" baseline="0" dirty="0">
                <a:solidFill>
                  <a:srgbClr val="FF0000"/>
                </a:solidFill>
              </a:rPr>
              <a:t>(New 10.2)</a:t>
            </a:r>
            <a:endParaRPr lang="en-US" sz="1100" dirty="0"/>
          </a:p>
          <a:p>
            <a:endParaRPr lang="fr-FR" sz="1100" dirty="0"/>
          </a:p>
          <a:p>
            <a:r>
              <a:rPr lang="en-US" sz="1400" b="1" dirty="0" err="1"/>
              <a:t>Input/Output</a:t>
            </a:r>
            <a:r>
              <a:rPr lang="en-US" sz="1400" b="1" dirty="0"/>
              <a:t> </a:t>
            </a:r>
            <a:r>
              <a:rPr lang="fr-FR" sz="1400" i="1" baseline="0" dirty="0">
                <a:solidFill>
                  <a:srgbClr val="FF0000"/>
                </a:solidFill>
              </a:rPr>
              <a:t>(New 10.2)</a:t>
            </a:r>
            <a:endParaRPr lang="en-US" sz="1400" b="1" dirty="0"/>
          </a:p>
          <a:p>
            <a:pPr marL="171450" indent="-171450">
              <a:buFont typeface="Wingdings" pitchFamily="2" charset="2"/>
              <a:buChar char="§"/>
            </a:pPr>
            <a:r>
              <a:rPr lang="en-US" sz="1100" dirty="0"/>
              <a:t>Monitor any input of</a:t>
            </a:r>
            <a:r>
              <a:rPr lang="en-US" sz="1100" baseline="0" dirty="0"/>
              <a:t> SC (door, cameras, zones)</a:t>
            </a:r>
            <a:endParaRPr lang="en-US" sz="1100" dirty="0"/>
          </a:p>
          <a:p>
            <a:pPr marL="171450" indent="-171450">
              <a:buFont typeface="Wingdings" pitchFamily="2" charset="2"/>
              <a:buChar char="§"/>
            </a:pPr>
            <a:r>
              <a:rPr lang="en-US" sz="1100" dirty="0"/>
              <a:t>Trigger action to any</a:t>
            </a:r>
            <a:r>
              <a:rPr lang="en-US" sz="1100" baseline="0" dirty="0"/>
              <a:t> output of the system (door, cameras, zones)</a:t>
            </a:r>
            <a:endParaRPr lang="en-US" sz="1100" dirty="0"/>
          </a:p>
          <a:p>
            <a:endParaRPr lang="en-US" sz="1100" dirty="0"/>
          </a:p>
          <a:p>
            <a:r>
              <a:rPr lang="en-US" sz="1400" b="1" dirty="0"/>
              <a:t>Map Links</a:t>
            </a:r>
          </a:p>
          <a:p>
            <a:pPr marL="171450" lvl="0" indent="-171450">
              <a:buFont typeface="Wingdings" pitchFamily="2" charset="2"/>
              <a:buChar char="§"/>
            </a:pPr>
            <a:r>
              <a:rPr lang="en-US" sz="1100" dirty="0">
                <a:solidFill>
                  <a:srgbClr val="002B45"/>
                </a:solidFill>
              </a:rPr>
              <a:t>Link to favorite </a:t>
            </a:r>
          </a:p>
          <a:p>
            <a:pPr marL="171450" lvl="0" indent="-171450">
              <a:buFont typeface="Wingdings" pitchFamily="2" charset="2"/>
              <a:buChar char="§"/>
            </a:pPr>
            <a:r>
              <a:rPr lang="fr-FR" sz="1100" dirty="0">
                <a:solidFill>
                  <a:srgbClr val="002B45"/>
                </a:solidFill>
              </a:rPr>
              <a:t>Link</a:t>
            </a:r>
            <a:r>
              <a:rPr lang="fr-FR" sz="1100" baseline="0" dirty="0">
                <a:solidFill>
                  <a:srgbClr val="002B45"/>
                </a:solidFill>
              </a:rPr>
              <a:t> To </a:t>
            </a:r>
            <a:r>
              <a:rPr lang="fr-FR" sz="1100" baseline="0" dirty="0" err="1">
                <a:solidFill>
                  <a:srgbClr val="002B45"/>
                </a:solidFill>
              </a:rPr>
              <a:t>Map</a:t>
            </a:r>
            <a:r>
              <a:rPr lang="fr-FR" sz="1100" baseline="0" dirty="0">
                <a:solidFill>
                  <a:srgbClr val="002B45"/>
                </a:solidFill>
              </a:rPr>
              <a:t> </a:t>
            </a:r>
            <a:r>
              <a:rPr lang="fr-FR" sz="1100" i="1" baseline="0" dirty="0">
                <a:solidFill>
                  <a:srgbClr val="FF0000"/>
                </a:solidFill>
              </a:rPr>
              <a:t>(New 10.2)</a:t>
            </a:r>
            <a:endParaRPr lang="en-US" sz="1100" i="1" dirty="0">
              <a:solidFill>
                <a:srgbClr val="FF0000"/>
              </a:solidFill>
            </a:endParaRPr>
          </a:p>
          <a:p>
            <a:pPr marL="171450" lvl="0" indent="-171450">
              <a:buFont typeface="Wingdings" pitchFamily="2" charset="2"/>
              <a:buChar char="§"/>
            </a:pPr>
            <a:r>
              <a:rPr lang="en-US" sz="1100" dirty="0">
                <a:solidFill>
                  <a:srgbClr val="002B45"/>
                </a:solidFill>
              </a:rPr>
              <a:t>Link private maps to GIS</a:t>
            </a:r>
          </a:p>
          <a:p>
            <a:pPr marL="0" lvl="0" indent="0">
              <a:buFont typeface="Wingdings" pitchFamily="2" charset="2"/>
              <a:buNone/>
            </a:pPr>
            <a:endParaRPr lang="en-US" sz="1100" dirty="0">
              <a:solidFill>
                <a:srgbClr val="002B45"/>
              </a:solidFill>
            </a:endParaRPr>
          </a:p>
          <a:p>
            <a:r>
              <a:rPr lang="en-US" sz="1400" b="1" dirty="0"/>
              <a:t>Custom Objects &amp; Actions</a:t>
            </a:r>
          </a:p>
          <a:p>
            <a:pPr marL="171450" indent="-171450">
              <a:buFont typeface="Arial" pitchFamily="34" charset="0"/>
              <a:buChar char="•"/>
            </a:pPr>
            <a:r>
              <a:rPr lang="en-US" sz="1100" dirty="0"/>
              <a:t>Dynamic objects and alerts</a:t>
            </a:r>
          </a:p>
          <a:p>
            <a:pPr marL="171450" indent="-171450">
              <a:buFont typeface="Arial" pitchFamily="34" charset="0"/>
              <a:buChar char="•"/>
            </a:pPr>
            <a:r>
              <a:rPr lang="fr-FR" sz="1100" dirty="0" err="1"/>
              <a:t>Movable</a:t>
            </a:r>
            <a:r>
              <a:rPr lang="fr-FR" sz="1100" dirty="0"/>
              <a:t> custom </a:t>
            </a:r>
            <a:r>
              <a:rPr lang="fr-FR" sz="1100" dirty="0" err="1"/>
              <a:t>object</a:t>
            </a:r>
            <a:endParaRPr lang="en-US" sz="1100" dirty="0"/>
          </a:p>
          <a:p>
            <a:pPr marL="171450" indent="-171450">
              <a:buFont typeface="Arial" pitchFamily="34" charset="0"/>
              <a:buChar char="•"/>
            </a:pPr>
            <a:r>
              <a:rPr lang="en-US" sz="1100" dirty="0"/>
              <a:t>Custom action triggered</a:t>
            </a:r>
            <a:r>
              <a:rPr lang="en-US" sz="1100" baseline="0" dirty="0"/>
              <a:t> from any map object</a:t>
            </a:r>
            <a:endParaRPr lang="en-US" sz="1100" dirty="0"/>
          </a:p>
          <a:p>
            <a:pPr marL="171450" lvl="0" indent="-171450">
              <a:buFont typeface="Wingdings" pitchFamily="2" charset="2"/>
              <a:buChar char="§"/>
            </a:pPr>
            <a:endParaRPr lang="en-US" sz="1100" dirty="0">
              <a:solidFill>
                <a:srgbClr val="002B45"/>
              </a:solidFill>
            </a:endParaRPr>
          </a:p>
          <a:p>
            <a:endParaRPr lang="en-US" dirty="0"/>
          </a:p>
        </p:txBody>
      </p:sp>
      <p:sp>
        <p:nvSpPr>
          <p:cNvPr id="4" name="Slide Number Placeholder 3"/>
          <p:cNvSpPr>
            <a:spLocks noGrp="1"/>
          </p:cNvSpPr>
          <p:nvPr>
            <p:ph type="sldNum" sz="quarter" idx="10"/>
          </p:nvPr>
        </p:nvSpPr>
        <p:spPr/>
        <p:txBody>
          <a:bodyPr/>
          <a:lstStyle/>
          <a:p>
            <a:fld id="{8A5BABF7-6486-6345-8041-5D1C66A551E1}" type="slidenum">
              <a:rPr lang="fr-CA" smtClean="0"/>
              <a:pPr/>
              <a:t>3</a:t>
            </a:fld>
            <a:endParaRPr lang="fr-CA"/>
          </a:p>
        </p:txBody>
      </p:sp>
    </p:spTree>
    <p:extLst>
      <p:ext uri="{BB962C8B-B14F-4D97-AF65-F5344CB8AC3E}">
        <p14:creationId xmlns:p14="http://schemas.microsoft.com/office/powerpoint/2010/main" val="167864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rporate 0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38328" y="406859"/>
            <a:ext cx="3763211" cy="1102519"/>
          </a:xfrm>
        </p:spPr>
        <p:txBody>
          <a:bodyPr/>
          <a:lstStyle>
            <a:lvl1pPr>
              <a:lnSpc>
                <a:spcPct val="80000"/>
              </a:lnSpc>
              <a:defRPr sz="4200" baseline="0">
                <a:latin typeface="+mj-lt"/>
              </a:defRPr>
            </a:lvl1pPr>
          </a:lstStyle>
          <a:p>
            <a:r>
              <a:rPr lang="en-US" noProof="0"/>
              <a:t>Click to edit Master title style</a:t>
            </a:r>
            <a:endParaRPr lang="en-CA" noProof="0" dirty="0"/>
          </a:p>
        </p:txBody>
      </p:sp>
      <p:sp>
        <p:nvSpPr>
          <p:cNvPr id="3" name="Sous-titre 2"/>
          <p:cNvSpPr>
            <a:spLocks noGrp="1"/>
          </p:cNvSpPr>
          <p:nvPr>
            <p:ph type="subTitle" idx="1"/>
          </p:nvPr>
        </p:nvSpPr>
        <p:spPr>
          <a:xfrm>
            <a:off x="338328" y="3223955"/>
            <a:ext cx="4391527" cy="500315"/>
          </a:xfrm>
        </p:spPr>
        <p:txBody>
          <a:bodyPr anchor="b"/>
          <a:lstStyle>
            <a:lvl1pPr marL="0" indent="0" algn="l">
              <a:lnSpc>
                <a:spcPct val="90000"/>
              </a:lnSpc>
              <a:spcAft>
                <a:spcPts val="0"/>
              </a:spcAft>
              <a:buNone/>
              <a:defRPr cap="none" baseline="0">
                <a:solidFill>
                  <a:schemeClr val="accent6"/>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CA" noProof="0" dirty="0"/>
          </a:p>
        </p:txBody>
      </p:sp>
      <p:sp>
        <p:nvSpPr>
          <p:cNvPr id="4" name="Espace réservé de la date 3"/>
          <p:cNvSpPr>
            <a:spLocks noGrp="1"/>
          </p:cNvSpPr>
          <p:nvPr>
            <p:ph type="dt" sz="half" idx="10"/>
          </p:nvPr>
        </p:nvSpPr>
        <p:spPr>
          <a:xfrm>
            <a:off x="338328" y="4159659"/>
            <a:ext cx="2133600" cy="273844"/>
          </a:xfrm>
        </p:spPr>
        <p:txBody>
          <a:bodyPr/>
          <a:lstStyle>
            <a:lvl1pPr>
              <a:defRPr>
                <a:latin typeface="+mj-lt"/>
              </a:defRPr>
            </a:lvl1pPr>
          </a:lstStyle>
          <a:p>
            <a:fld id="{CC959320-CF97-8347-A01E-4C32BCD7A4C1}" type="datetime1">
              <a:rPr lang="en-US" smtClean="0"/>
              <a:t>11/11/2016</a:t>
            </a:fld>
            <a:endParaRPr lang="en-CA" dirty="0"/>
          </a:p>
        </p:txBody>
      </p:sp>
      <p:sp>
        <p:nvSpPr>
          <p:cNvPr id="5" name="Espace réservé du pied de page 4"/>
          <p:cNvSpPr>
            <a:spLocks noGrp="1"/>
          </p:cNvSpPr>
          <p:nvPr>
            <p:ph type="ftr" sz="quarter" idx="11"/>
          </p:nvPr>
        </p:nvSpPr>
        <p:spPr>
          <a:xfrm>
            <a:off x="1428750" y="4700016"/>
            <a:ext cx="1920239" cy="273844"/>
          </a:xfrm>
        </p:spPr>
        <p:txBody>
          <a:bodyPr/>
          <a:lstStyle>
            <a:lvl1pPr algn="l">
              <a:defRPr sz="900"/>
            </a:lvl1pPr>
          </a:lstStyle>
          <a:p>
            <a:r>
              <a:rPr lang="fr-FR"/>
              <a:t>│   COMPANY CONFIDENTIAL  </a:t>
            </a:r>
            <a:endParaRPr lang="en-CA" dirty="0"/>
          </a:p>
        </p:txBody>
      </p:sp>
      <p:sp>
        <p:nvSpPr>
          <p:cNvPr id="8" name="Espace réservé du texte 7"/>
          <p:cNvSpPr>
            <a:spLocks noGrp="1"/>
          </p:cNvSpPr>
          <p:nvPr>
            <p:ph type="body" sz="quarter" idx="13" hasCustomPrompt="1"/>
          </p:nvPr>
        </p:nvSpPr>
        <p:spPr>
          <a:xfrm>
            <a:off x="338328" y="1574431"/>
            <a:ext cx="3763211" cy="914400"/>
          </a:xfrm>
        </p:spPr>
        <p:txBody>
          <a:bodyPr/>
          <a:lstStyle>
            <a:lvl1pPr marL="0" indent="0">
              <a:lnSpc>
                <a:spcPct val="110000"/>
              </a:lnSpc>
              <a:spcAft>
                <a:spcPts val="0"/>
              </a:spcAft>
              <a:buFont typeface="Arial"/>
              <a:buNone/>
              <a:defRPr sz="1600" cap="all" baseline="0">
                <a:solidFill>
                  <a:srgbClr val="717272"/>
                </a:solidFill>
                <a:latin typeface="Segoe UI Semibold" pitchFamily="34" charset="0"/>
                <a:cs typeface="Segoe UI Semibold" pitchFamily="34" charset="0"/>
              </a:defRPr>
            </a:lvl1pPr>
            <a:lvl2pPr marL="0" indent="0">
              <a:spcAft>
                <a:spcPts val="0"/>
              </a:spcAft>
              <a:buFont typeface="Arial"/>
              <a:buNone/>
              <a:defRPr sz="1600">
                <a:solidFill>
                  <a:srgbClr val="717272"/>
                </a:solidFill>
                <a:latin typeface="Segoe Semibold"/>
                <a:cs typeface="Segoe Semibold"/>
              </a:defRPr>
            </a:lvl2pPr>
            <a:lvl3pPr marL="0" indent="0">
              <a:spcAft>
                <a:spcPts val="0"/>
              </a:spcAft>
              <a:buNone/>
              <a:defRPr sz="1600">
                <a:solidFill>
                  <a:srgbClr val="717272"/>
                </a:solidFill>
                <a:latin typeface="Segoe Semibold"/>
                <a:cs typeface="Segoe Semibold"/>
              </a:defRPr>
            </a:lvl3pPr>
            <a:lvl4pPr marL="0" indent="0">
              <a:spcAft>
                <a:spcPts val="0"/>
              </a:spcAft>
              <a:buNone/>
              <a:defRPr sz="1600">
                <a:solidFill>
                  <a:srgbClr val="717272"/>
                </a:solidFill>
                <a:latin typeface="Segoe Semibold"/>
                <a:cs typeface="Segoe Semibold"/>
              </a:defRPr>
            </a:lvl4pPr>
            <a:lvl5pPr marL="0" indent="0">
              <a:spcAft>
                <a:spcPts val="0"/>
              </a:spcAft>
              <a:buNone/>
              <a:defRPr sz="1600">
                <a:solidFill>
                  <a:srgbClr val="717272"/>
                </a:solidFill>
                <a:latin typeface="Segoe Semibold"/>
                <a:cs typeface="Segoe Semibold"/>
              </a:defRPr>
            </a:lvl5pPr>
          </a:lstStyle>
          <a:p>
            <a:pPr lvl="0"/>
            <a:r>
              <a:rPr lang="en-CA" noProof="0" dirty="0"/>
              <a:t>Click to add subtitle</a:t>
            </a:r>
          </a:p>
        </p:txBody>
      </p:sp>
      <p:sp>
        <p:nvSpPr>
          <p:cNvPr id="13" name="Espace réservé du texte 12"/>
          <p:cNvSpPr>
            <a:spLocks noGrp="1"/>
          </p:cNvSpPr>
          <p:nvPr>
            <p:ph type="body" sz="quarter" idx="14" hasCustomPrompt="1"/>
          </p:nvPr>
        </p:nvSpPr>
        <p:spPr>
          <a:xfrm>
            <a:off x="338328" y="3651988"/>
            <a:ext cx="4391025" cy="450056"/>
          </a:xfrm>
        </p:spPr>
        <p:txBody>
          <a:bodyPr anchor="t"/>
          <a:lstStyle>
            <a:lvl1pPr marL="0" indent="0" algn="l">
              <a:lnSpc>
                <a:spcPct val="90000"/>
              </a:lnSpc>
              <a:spcAft>
                <a:spcPts val="0"/>
              </a:spcAft>
              <a:buFont typeface="Arial"/>
              <a:buNone/>
              <a:defRPr b="0" i="0" cap="none" baseline="0">
                <a:solidFill>
                  <a:schemeClr val="tx2"/>
                </a:solidFill>
                <a:latin typeface="Segoe UI Semibold" pitchFamily="34" charset="0"/>
                <a:cs typeface="Segoe UI Semibold" pitchFamily="34" charset="0"/>
              </a:defRPr>
            </a:lvl1pPr>
            <a:lvl2pPr marL="0" indent="0" algn="l">
              <a:spcAft>
                <a:spcPts val="0"/>
              </a:spcAft>
              <a:buFont typeface="Arial"/>
              <a:buNone/>
              <a:defRPr b="0" i="0" cap="none">
                <a:solidFill>
                  <a:schemeClr val="accent3"/>
                </a:solidFill>
                <a:latin typeface="Segoe"/>
                <a:cs typeface="Segoe"/>
              </a:defRPr>
            </a:lvl2pPr>
            <a:lvl3pPr marL="0" indent="0" algn="l">
              <a:spcAft>
                <a:spcPts val="0"/>
              </a:spcAft>
              <a:buNone/>
              <a:defRPr b="0" i="0" cap="none">
                <a:solidFill>
                  <a:schemeClr val="accent3"/>
                </a:solidFill>
                <a:latin typeface="Segoe"/>
                <a:cs typeface="Segoe"/>
              </a:defRPr>
            </a:lvl3pPr>
            <a:lvl4pPr marL="0" indent="0" algn="l">
              <a:spcAft>
                <a:spcPts val="0"/>
              </a:spcAft>
              <a:buNone/>
              <a:defRPr b="0" i="0" cap="none">
                <a:solidFill>
                  <a:schemeClr val="accent3"/>
                </a:solidFill>
                <a:latin typeface="Segoe"/>
                <a:cs typeface="Segoe"/>
              </a:defRPr>
            </a:lvl4pPr>
            <a:lvl5pPr marL="0" indent="0" algn="l">
              <a:spcAft>
                <a:spcPts val="0"/>
              </a:spcAft>
              <a:buNone/>
              <a:defRPr b="0" i="0" cap="none">
                <a:solidFill>
                  <a:schemeClr val="accent3"/>
                </a:solidFill>
                <a:latin typeface="Segoe"/>
                <a:cs typeface="Segoe"/>
              </a:defRPr>
            </a:lvl5pPr>
          </a:lstStyle>
          <a:p>
            <a:pPr lvl="0"/>
            <a:r>
              <a:rPr lang="en-CA" noProof="0" dirty="0"/>
              <a:t>Click to add subtitle</a:t>
            </a:r>
          </a:p>
        </p:txBody>
      </p:sp>
      <p:sp>
        <p:nvSpPr>
          <p:cNvPr id="18" name="ZoneTexte 17"/>
          <p:cNvSpPr txBox="1"/>
          <p:nvPr userDrawn="1"/>
        </p:nvSpPr>
        <p:spPr>
          <a:xfrm>
            <a:off x="338328" y="4700016"/>
            <a:ext cx="1182215" cy="274320"/>
          </a:xfrm>
          <a:prstGeom prst="rect">
            <a:avLst/>
          </a:prstGeom>
          <a:noFill/>
        </p:spPr>
        <p:txBody>
          <a:bodyPr wrap="square" rtlCol="0" anchor="ctr">
            <a:noAutofit/>
          </a:bodyPr>
          <a:lstStyle/>
          <a:p>
            <a:pPr algn="l"/>
            <a:r>
              <a:rPr lang="en-CA" sz="900" noProof="0" dirty="0">
                <a:solidFill>
                  <a:schemeClr val="tx2"/>
                </a:solidFill>
                <a:latin typeface="+mj-lt"/>
                <a:cs typeface="Segoe Light"/>
              </a:rPr>
              <a:t>© 2013 Genetec Inc.</a:t>
            </a:r>
          </a:p>
        </p:txBody>
      </p:sp>
      <p:pic>
        <p:nvPicPr>
          <p:cNvPr id="20" name="Image 19" descr="Genetec.png"/>
          <p:cNvPicPr>
            <a:picLocks noChangeAspect="1"/>
          </p:cNvPicPr>
          <p:nvPr userDrawn="1"/>
        </p:nvPicPr>
        <p:blipFill>
          <a:blip r:embed="rId3"/>
          <a:stretch>
            <a:fillRect/>
          </a:stretch>
        </p:blipFill>
        <p:spPr>
          <a:xfrm>
            <a:off x="7922673" y="4759884"/>
            <a:ext cx="784794" cy="151814"/>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a:t>Click to edit Master title style</a:t>
            </a:r>
            <a:endParaRPr lang="en-CA" noProof="0" dirty="0"/>
          </a:p>
        </p:txBody>
      </p:sp>
      <p:sp>
        <p:nvSpPr>
          <p:cNvPr id="3" name="Espace réservé de la date 2"/>
          <p:cNvSpPr>
            <a:spLocks noGrp="1"/>
          </p:cNvSpPr>
          <p:nvPr>
            <p:ph type="dt" sz="half" idx="10"/>
          </p:nvPr>
        </p:nvSpPr>
        <p:spPr/>
        <p:txBody>
          <a:bodyPr/>
          <a:lstStyle/>
          <a:p>
            <a:fld id="{A4F9F5A8-A187-DF48-BE4F-E25A84FC83DA}" type="datetime1">
              <a:rPr lang="en-US" noProof="0" smtClean="0"/>
              <a:t>11/11/2016</a:t>
            </a:fld>
            <a:endParaRPr lang="en-CA" noProof="0"/>
          </a:p>
        </p:txBody>
      </p:sp>
      <p:sp>
        <p:nvSpPr>
          <p:cNvPr id="4" name="Espace réservé du pied de page 3"/>
          <p:cNvSpPr>
            <a:spLocks noGrp="1"/>
          </p:cNvSpPr>
          <p:nvPr>
            <p:ph type="ftr" sz="quarter" idx="11"/>
          </p:nvPr>
        </p:nvSpPr>
        <p:spPr/>
        <p:txBody>
          <a:bodyPr/>
          <a:lstStyle>
            <a:lvl1pPr>
              <a:defRPr sz="900"/>
            </a:lvl1pPr>
          </a:lstStyle>
          <a:p>
            <a:r>
              <a:rPr lang="fr-FR"/>
              <a:t>│   COMPANY CONFIDENTIAL  </a:t>
            </a:r>
            <a:endParaRPr lang="en-CA" sz="800" dirty="0"/>
          </a:p>
        </p:txBody>
      </p:sp>
      <p:sp>
        <p:nvSpPr>
          <p:cNvPr id="5" name="Espace réservé du numéro de diapositive 4"/>
          <p:cNvSpPr>
            <a:spLocks noGrp="1"/>
          </p:cNvSpPr>
          <p:nvPr>
            <p:ph type="sldNum" sz="quarter" idx="12"/>
          </p:nvPr>
        </p:nvSpPr>
        <p:spPr/>
        <p:txBody>
          <a:bodyPr/>
          <a:lstStyle/>
          <a:p>
            <a:fld id="{0B6352C0-A9CA-B545-A438-FD1342207464}" type="slidenum">
              <a:rPr lang="en-CA" noProof="0" smtClean="0"/>
              <a:pPr/>
              <a:t>‹#›</a:t>
            </a:fld>
            <a:endParaRPr lang="en-CA" noProof="0"/>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Empty Sl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248C8B-9B4B-F745-88B1-189D7B0860FA}" type="datetime1">
              <a:rPr lang="en-US" noProof="0" smtClean="0"/>
              <a:t>11/11/2016</a:t>
            </a:fld>
            <a:endParaRPr lang="en-CA" noProof="0"/>
          </a:p>
        </p:txBody>
      </p:sp>
      <p:sp>
        <p:nvSpPr>
          <p:cNvPr id="3" name="Espace réservé du pied de page 2"/>
          <p:cNvSpPr>
            <a:spLocks noGrp="1"/>
          </p:cNvSpPr>
          <p:nvPr>
            <p:ph type="ftr" sz="quarter" idx="11"/>
          </p:nvPr>
        </p:nvSpPr>
        <p:spPr/>
        <p:txBody>
          <a:bodyPr/>
          <a:lstStyle>
            <a:lvl1pPr>
              <a:defRPr sz="900"/>
            </a:lvl1pPr>
          </a:lstStyle>
          <a:p>
            <a:r>
              <a:rPr lang="fr-FR"/>
              <a:t>│   COMPANY CONFIDENTIAL  </a:t>
            </a:r>
            <a:endParaRPr lang="en-CA" sz="800" dirty="0"/>
          </a:p>
        </p:txBody>
      </p:sp>
      <p:sp>
        <p:nvSpPr>
          <p:cNvPr id="4" name="Espace réservé du numéro de diapositive 3"/>
          <p:cNvSpPr>
            <a:spLocks noGrp="1"/>
          </p:cNvSpPr>
          <p:nvPr>
            <p:ph type="sldNum" sz="quarter" idx="12"/>
          </p:nvPr>
        </p:nvSpPr>
        <p:spPr/>
        <p:txBody>
          <a:bodyPr/>
          <a:lstStyle/>
          <a:p>
            <a:fld id="{0B6352C0-A9CA-B545-A438-FD1342207464}" type="slidenum">
              <a:rPr lang="en-CA" noProof="0" smtClean="0"/>
              <a:pPr/>
              <a:t>‹#›</a:t>
            </a:fld>
            <a:endParaRPr lang="en-CA" noProof="0"/>
          </a:p>
        </p:txBody>
      </p:sp>
      <p:pic>
        <p:nvPicPr>
          <p:cNvPr id="12" name="Image 11" descr="Genetec.png"/>
          <p:cNvPicPr>
            <a:picLocks noChangeAspect="1"/>
          </p:cNvPicPr>
          <p:nvPr userDrawn="1"/>
        </p:nvPicPr>
        <p:blipFill>
          <a:blip r:embed="rId2"/>
          <a:stretch>
            <a:fillRect/>
          </a:stretch>
        </p:blipFill>
        <p:spPr>
          <a:xfrm>
            <a:off x="7922673" y="4759884"/>
            <a:ext cx="784794" cy="151814"/>
          </a:xfrm>
          <a:prstGeom prst="rect">
            <a:avLst/>
          </a:prstGeom>
        </p:spPr>
      </p:pic>
      <p:sp>
        <p:nvSpPr>
          <p:cNvPr id="8" name="ZoneTexte 8"/>
          <p:cNvSpPr txBox="1"/>
          <p:nvPr userDrawn="1"/>
        </p:nvSpPr>
        <p:spPr>
          <a:xfrm>
            <a:off x="596915" y="4698631"/>
            <a:ext cx="1503005" cy="274320"/>
          </a:xfrm>
          <a:prstGeom prst="rect">
            <a:avLst/>
          </a:prstGeom>
          <a:noFill/>
        </p:spPr>
        <p:txBody>
          <a:bodyPr wrap="square" rtlCol="0" anchor="ctr">
            <a:noAutofit/>
          </a:bodyPr>
          <a:lstStyle/>
          <a:p>
            <a:pPr algn="l"/>
            <a:r>
              <a:rPr lang="fr-FR" sz="900" b="1" i="0" kern="1200" cap="all" dirty="0">
                <a:solidFill>
                  <a:srgbClr val="717272"/>
                </a:solidFill>
                <a:latin typeface="Segoe UI Semibold" pitchFamily="34" charset="0"/>
                <a:ea typeface="+mn-ea"/>
                <a:cs typeface="Segoe UI Semibold" pitchFamily="34" charset="0"/>
              </a:rPr>
              <a:t>│</a:t>
            </a:r>
            <a:r>
              <a:rPr lang="en-CA" sz="900" dirty="0">
                <a:solidFill>
                  <a:srgbClr val="717272"/>
                </a:solidFill>
              </a:rPr>
              <a:t>   </a:t>
            </a:r>
            <a:r>
              <a:rPr lang="en-CA" sz="900" noProof="0" dirty="0">
                <a:solidFill>
                  <a:srgbClr val="717272"/>
                </a:solidFill>
                <a:latin typeface="+mj-lt"/>
                <a:cs typeface="Segoe Light"/>
              </a:rPr>
              <a:t>© 2013 Genetec Inc.</a:t>
            </a: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slide - no footer">
    <p:spTree>
      <p:nvGrpSpPr>
        <p:cNvPr id="1" name=""/>
        <p:cNvGrpSpPr/>
        <p:nvPr/>
      </p:nvGrpSpPr>
      <p:grpSpPr>
        <a:xfrm>
          <a:off x="0" y="0"/>
          <a:ext cx="0" cy="0"/>
          <a:chOff x="0" y="0"/>
          <a:chExt cx="0" cy="0"/>
        </a:xfrm>
      </p:grpSpPr>
      <p:sp>
        <p:nvSpPr>
          <p:cNvPr id="3" name="Espace réservé pour une image  2"/>
          <p:cNvSpPr>
            <a:spLocks noGrp="1" noChangeAspect="1"/>
          </p:cNvSpPr>
          <p:nvPr>
            <p:ph type="pic" idx="1"/>
          </p:nvPr>
        </p:nvSpPr>
        <p:spPr>
          <a:xfrm>
            <a:off x="0" y="0"/>
            <a:ext cx="9144000" cy="51435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dirty="0"/>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picture + copy + Key Takeaways">
    <p:spTree>
      <p:nvGrpSpPr>
        <p:cNvPr id="1" name=""/>
        <p:cNvGrpSpPr/>
        <p:nvPr/>
      </p:nvGrpSpPr>
      <p:grpSpPr>
        <a:xfrm>
          <a:off x="0" y="0"/>
          <a:ext cx="0" cy="0"/>
          <a:chOff x="0" y="0"/>
          <a:chExt cx="0" cy="0"/>
        </a:xfrm>
      </p:grpSpPr>
      <p:sp>
        <p:nvSpPr>
          <p:cNvPr id="2" name="Titre 1"/>
          <p:cNvSpPr>
            <a:spLocks noGrp="1"/>
          </p:cNvSpPr>
          <p:nvPr>
            <p:ph type="title"/>
          </p:nvPr>
        </p:nvSpPr>
        <p:spPr>
          <a:xfrm>
            <a:off x="338328" y="182880"/>
            <a:ext cx="8356866" cy="793750"/>
          </a:xfrm>
        </p:spPr>
        <p:txBody>
          <a:bodyPr/>
          <a:lstStyle>
            <a:lvl1pPr>
              <a:defRPr/>
            </a:lvl1pPr>
          </a:lstStyle>
          <a:p>
            <a:r>
              <a:rPr lang="en-US" noProof="0"/>
              <a:t>Click to edit Master title style</a:t>
            </a:r>
            <a:endParaRPr lang="en-CA" noProof="0" dirty="0"/>
          </a:p>
        </p:txBody>
      </p:sp>
      <p:sp>
        <p:nvSpPr>
          <p:cNvPr id="3" name="Espace réservé du texte 2"/>
          <p:cNvSpPr>
            <a:spLocks noGrp="1"/>
          </p:cNvSpPr>
          <p:nvPr>
            <p:ph type="body" idx="1"/>
          </p:nvPr>
        </p:nvSpPr>
        <p:spPr>
          <a:xfrm>
            <a:off x="338328" y="3529369"/>
            <a:ext cx="5413197" cy="307525"/>
          </a:xfrm>
        </p:spPr>
        <p:txBody>
          <a:bodyPr anchor="b"/>
          <a:lstStyle>
            <a:lvl1pPr marL="0" indent="0" algn="l">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Espace réservé du texte 4"/>
          <p:cNvSpPr>
            <a:spLocks noGrp="1"/>
          </p:cNvSpPr>
          <p:nvPr>
            <p:ph type="body" sz="quarter" idx="3"/>
          </p:nvPr>
        </p:nvSpPr>
        <p:spPr>
          <a:xfrm>
            <a:off x="338328" y="3836894"/>
            <a:ext cx="5415323" cy="675611"/>
          </a:xfrm>
        </p:spPr>
        <p:txBody>
          <a:bodyPr anchor="t"/>
          <a:lstStyle>
            <a:lvl1pPr marL="0" indent="0" algn="l">
              <a:spcAft>
                <a:spcPts val="600"/>
              </a:spcAft>
              <a:buNone/>
              <a:defRPr sz="1200" b="0" cap="none">
                <a:latin typeface="+mj-lt"/>
                <a:cs typeface="Segoe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Espace réservé du contenu 5"/>
          <p:cNvSpPr>
            <a:spLocks noGrp="1"/>
          </p:cNvSpPr>
          <p:nvPr>
            <p:ph sz="quarter" idx="4"/>
          </p:nvPr>
        </p:nvSpPr>
        <p:spPr>
          <a:xfrm>
            <a:off x="5992998" y="1215766"/>
            <a:ext cx="2683908" cy="3234215"/>
          </a:xfrm>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7" name="Espace réservé de la date 6"/>
          <p:cNvSpPr>
            <a:spLocks noGrp="1"/>
          </p:cNvSpPr>
          <p:nvPr>
            <p:ph type="dt" sz="half" idx="10"/>
          </p:nvPr>
        </p:nvSpPr>
        <p:spPr/>
        <p:txBody>
          <a:bodyPr/>
          <a:lstStyle/>
          <a:p>
            <a:fld id="{4ADB261A-A3D1-3B44-A942-E19C93AE1B3E}" type="datetime1">
              <a:rPr lang="en-US" noProof="0" smtClean="0"/>
              <a:t>11/11/2016</a:t>
            </a:fld>
            <a:endParaRPr lang="en-CA" noProof="0" dirty="0"/>
          </a:p>
        </p:txBody>
      </p:sp>
      <p:sp>
        <p:nvSpPr>
          <p:cNvPr id="8" name="Espace réservé du pied de page 7"/>
          <p:cNvSpPr>
            <a:spLocks noGrp="1"/>
          </p:cNvSpPr>
          <p:nvPr>
            <p:ph type="ftr" sz="quarter" idx="11"/>
          </p:nvPr>
        </p:nvSpPr>
        <p:spPr/>
        <p:txBody>
          <a:bodyPr/>
          <a:lstStyle>
            <a:lvl1pPr>
              <a:defRPr sz="900"/>
            </a:lvl1pPr>
          </a:lstStyle>
          <a:p>
            <a:r>
              <a:rPr lang="fr-FR"/>
              <a:t>│   COMPANY CONFIDENTIAL  </a:t>
            </a:r>
            <a:endParaRPr lang="en-CA" sz="800" dirty="0"/>
          </a:p>
        </p:txBody>
      </p:sp>
      <p:sp>
        <p:nvSpPr>
          <p:cNvPr id="9" name="Espace réservé du numéro de diapositive 8"/>
          <p:cNvSpPr>
            <a:spLocks noGrp="1"/>
          </p:cNvSpPr>
          <p:nvPr>
            <p:ph type="sldNum" sz="quarter" idx="12"/>
          </p:nvPr>
        </p:nvSpPr>
        <p:spPr/>
        <p:txBody>
          <a:bodyPr/>
          <a:lstStyle/>
          <a:p>
            <a:fld id="{0B6352C0-A9CA-B545-A438-FD1342207464}" type="slidenum">
              <a:rPr lang="en-CA" noProof="0" smtClean="0"/>
              <a:pPr/>
              <a:t>‹#›</a:t>
            </a:fld>
            <a:endParaRPr lang="en-CA" noProof="0"/>
          </a:p>
        </p:txBody>
      </p:sp>
      <p:sp>
        <p:nvSpPr>
          <p:cNvPr id="11" name="Espace réservé pour une image  10"/>
          <p:cNvSpPr>
            <a:spLocks noGrp="1"/>
          </p:cNvSpPr>
          <p:nvPr>
            <p:ph type="pic" sz="quarter" idx="13"/>
          </p:nvPr>
        </p:nvSpPr>
        <p:spPr>
          <a:xfrm>
            <a:off x="437040" y="1306537"/>
            <a:ext cx="5308411" cy="2190160"/>
          </a:xfrm>
        </p:spPr>
        <p:txBody>
          <a:bodyPr/>
          <a:lstStyle/>
          <a:p>
            <a:r>
              <a:rPr lang="en-US" noProof="0"/>
              <a:t>Click icon to add picture</a:t>
            </a:r>
            <a:endParaRPr lang="en-CA" noProof="0" dirty="0"/>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2 columns + grey subtitle">
    <p:spTree>
      <p:nvGrpSpPr>
        <p:cNvPr id="1" name=""/>
        <p:cNvGrpSpPr/>
        <p:nvPr/>
      </p:nvGrpSpPr>
      <p:grpSpPr>
        <a:xfrm>
          <a:off x="0" y="0"/>
          <a:ext cx="0" cy="0"/>
          <a:chOff x="0" y="0"/>
          <a:chExt cx="0" cy="0"/>
        </a:xfrm>
      </p:grpSpPr>
      <p:sp>
        <p:nvSpPr>
          <p:cNvPr id="2" name="Titre 1"/>
          <p:cNvSpPr>
            <a:spLocks noGrp="1"/>
          </p:cNvSpPr>
          <p:nvPr>
            <p:ph type="title"/>
          </p:nvPr>
        </p:nvSpPr>
        <p:spPr>
          <a:xfrm>
            <a:off x="338328" y="184191"/>
            <a:ext cx="8356866" cy="793750"/>
          </a:xfrm>
        </p:spPr>
        <p:txBody>
          <a:bodyPr/>
          <a:lstStyle>
            <a:lvl1pPr>
              <a:defRPr/>
            </a:lvl1pPr>
          </a:lstStyle>
          <a:p>
            <a:r>
              <a:rPr lang="en-US" noProof="0"/>
              <a:t>Click to edit Master title style</a:t>
            </a:r>
            <a:endParaRPr lang="en-CA" noProof="0" dirty="0"/>
          </a:p>
        </p:txBody>
      </p:sp>
      <p:sp>
        <p:nvSpPr>
          <p:cNvPr id="3" name="Espace réservé du texte 2"/>
          <p:cNvSpPr>
            <a:spLocks noGrp="1"/>
          </p:cNvSpPr>
          <p:nvPr>
            <p:ph type="body" idx="1"/>
          </p:nvPr>
        </p:nvSpPr>
        <p:spPr>
          <a:xfrm>
            <a:off x="338328" y="1151335"/>
            <a:ext cx="4114800" cy="479822"/>
          </a:xfrm>
        </p:spPr>
        <p:txBody>
          <a:bodyPr anchor="b"/>
          <a:lstStyle>
            <a:lvl1pPr marL="0" indent="0">
              <a:buNone/>
              <a:defRPr sz="1600" b="1" cap="all">
                <a:solidFill>
                  <a:srgbClr val="7172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Espace réservé du contenu 3"/>
          <p:cNvSpPr>
            <a:spLocks noGrp="1"/>
          </p:cNvSpPr>
          <p:nvPr>
            <p:ph sz="half" idx="2"/>
          </p:nvPr>
        </p:nvSpPr>
        <p:spPr>
          <a:xfrm>
            <a:off x="338328" y="1631156"/>
            <a:ext cx="4114800" cy="2917746"/>
          </a:xfrm>
        </p:spPr>
        <p:txBody>
          <a:bodyPr/>
          <a:lstStyle>
            <a:lvl1pPr>
              <a:defRPr sz="1600"/>
            </a:lvl1pPr>
            <a:lvl2pPr>
              <a:defRPr sz="1600"/>
            </a:lvl2pPr>
            <a:lvl3pPr>
              <a:defRPr sz="1600"/>
            </a:lvl3pPr>
            <a:lvl4pPr>
              <a:defRPr sz="1600"/>
            </a:lvl4pPr>
            <a:lvl5pPr>
              <a:defRPr sz="14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Espace réservé du texte 4"/>
          <p:cNvSpPr>
            <a:spLocks noGrp="1"/>
          </p:cNvSpPr>
          <p:nvPr>
            <p:ph type="body" sz="quarter" idx="3"/>
          </p:nvPr>
        </p:nvSpPr>
        <p:spPr>
          <a:xfrm>
            <a:off x="4580394" y="1151335"/>
            <a:ext cx="4114800" cy="479822"/>
          </a:xfrm>
        </p:spPr>
        <p:txBody>
          <a:bodyPr anchor="b"/>
          <a:lstStyle>
            <a:lvl1pPr marL="0" indent="0">
              <a:buNone/>
              <a:defRPr sz="1600" b="1" cap="all">
                <a:solidFill>
                  <a:srgbClr val="7172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Espace réservé du contenu 5"/>
          <p:cNvSpPr>
            <a:spLocks noGrp="1"/>
          </p:cNvSpPr>
          <p:nvPr>
            <p:ph sz="quarter" idx="4"/>
          </p:nvPr>
        </p:nvSpPr>
        <p:spPr>
          <a:xfrm>
            <a:off x="4580394" y="1631156"/>
            <a:ext cx="4114800" cy="2917746"/>
          </a:xfrm>
        </p:spPr>
        <p:txBody>
          <a:bodyPr/>
          <a:lstStyle>
            <a:lvl1pPr>
              <a:defRPr sz="1600"/>
            </a:lvl1pPr>
            <a:lvl2pPr>
              <a:defRPr sz="1600"/>
            </a:lvl2pPr>
            <a:lvl3pPr>
              <a:defRPr sz="1600"/>
            </a:lvl3pPr>
            <a:lvl4pPr>
              <a:defRPr sz="1600"/>
            </a:lvl4pPr>
            <a:lvl5pPr>
              <a:defRPr sz="14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7" name="Espace réservé de la date 6"/>
          <p:cNvSpPr>
            <a:spLocks noGrp="1"/>
          </p:cNvSpPr>
          <p:nvPr>
            <p:ph type="dt" sz="half" idx="10"/>
          </p:nvPr>
        </p:nvSpPr>
        <p:spPr/>
        <p:txBody>
          <a:bodyPr/>
          <a:lstStyle/>
          <a:p>
            <a:fld id="{6A64DEC9-1342-1947-9C4E-BE2645206640}" type="datetime1">
              <a:rPr lang="en-US" noProof="0" smtClean="0"/>
              <a:t>11/11/2016</a:t>
            </a:fld>
            <a:endParaRPr lang="en-CA" noProof="0"/>
          </a:p>
        </p:txBody>
      </p:sp>
      <p:sp>
        <p:nvSpPr>
          <p:cNvPr id="8" name="Espace réservé du pied de page 7"/>
          <p:cNvSpPr>
            <a:spLocks noGrp="1"/>
          </p:cNvSpPr>
          <p:nvPr>
            <p:ph type="ftr" sz="quarter" idx="11"/>
          </p:nvPr>
        </p:nvSpPr>
        <p:spPr/>
        <p:txBody>
          <a:bodyPr/>
          <a:lstStyle>
            <a:lvl1pPr>
              <a:defRPr sz="900"/>
            </a:lvl1pPr>
          </a:lstStyle>
          <a:p>
            <a:r>
              <a:rPr lang="fr-FR"/>
              <a:t>│   COMPANY CONFIDENTIAL  </a:t>
            </a:r>
            <a:endParaRPr lang="en-CA" sz="800" dirty="0"/>
          </a:p>
        </p:txBody>
      </p:sp>
      <p:sp>
        <p:nvSpPr>
          <p:cNvPr id="9" name="Espace réservé du numéro de diapositive 8"/>
          <p:cNvSpPr>
            <a:spLocks noGrp="1"/>
          </p:cNvSpPr>
          <p:nvPr>
            <p:ph type="sldNum" sz="quarter" idx="12"/>
          </p:nvPr>
        </p:nvSpPr>
        <p:spPr/>
        <p:txBody>
          <a:bodyPr/>
          <a:lstStyle/>
          <a:p>
            <a:fld id="{0B6352C0-A9CA-B545-A438-FD1342207464}" type="slidenum">
              <a:rPr lang="en-CA" noProof="0" smtClean="0"/>
              <a:pPr/>
              <a:t>‹#›</a:t>
            </a:fld>
            <a:endParaRPr lang="en-CA" noProof="0"/>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Corporate 0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38328" y="1019479"/>
            <a:ext cx="5222597" cy="1102519"/>
          </a:xfrm>
        </p:spPr>
        <p:txBody>
          <a:bodyPr/>
          <a:lstStyle>
            <a:lvl1pPr>
              <a:lnSpc>
                <a:spcPct val="80000"/>
              </a:lnSpc>
              <a:defRPr sz="3000">
                <a:latin typeface="+mj-lt"/>
              </a:defRPr>
            </a:lvl1pPr>
          </a:lstStyle>
          <a:p>
            <a:r>
              <a:rPr lang="en-US" noProof="0"/>
              <a:t>Click to edit Master title style</a:t>
            </a:r>
            <a:endParaRPr lang="en-CA" noProof="0" dirty="0"/>
          </a:p>
        </p:txBody>
      </p:sp>
      <p:sp>
        <p:nvSpPr>
          <p:cNvPr id="3" name="Sous-titre 2"/>
          <p:cNvSpPr>
            <a:spLocks noGrp="1"/>
          </p:cNvSpPr>
          <p:nvPr>
            <p:ph type="subTitle" idx="1"/>
          </p:nvPr>
        </p:nvSpPr>
        <p:spPr>
          <a:xfrm>
            <a:off x="338328" y="3373554"/>
            <a:ext cx="4391527" cy="500315"/>
          </a:xfrm>
        </p:spPr>
        <p:txBody>
          <a:bodyPr anchor="b"/>
          <a:lstStyle>
            <a:lvl1pPr marL="0" indent="0" algn="l">
              <a:lnSpc>
                <a:spcPct val="90000"/>
              </a:lnSpc>
              <a:spcAft>
                <a:spcPts val="0"/>
              </a:spcAft>
              <a:buNone/>
              <a:defRPr cap="none" baseline="0">
                <a:solidFill>
                  <a:schemeClr val="accent6"/>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CA" noProof="0" dirty="0"/>
          </a:p>
        </p:txBody>
      </p:sp>
      <p:sp>
        <p:nvSpPr>
          <p:cNvPr id="4" name="Espace réservé de la date 3"/>
          <p:cNvSpPr>
            <a:spLocks noGrp="1"/>
          </p:cNvSpPr>
          <p:nvPr>
            <p:ph type="dt" sz="half" idx="10"/>
          </p:nvPr>
        </p:nvSpPr>
        <p:spPr>
          <a:xfrm>
            <a:off x="338328" y="4273280"/>
            <a:ext cx="2133600" cy="273844"/>
          </a:xfrm>
        </p:spPr>
        <p:txBody>
          <a:bodyPr/>
          <a:lstStyle>
            <a:lvl1pPr>
              <a:defRPr>
                <a:latin typeface="+mj-lt"/>
              </a:defRPr>
            </a:lvl1pPr>
          </a:lstStyle>
          <a:p>
            <a:fld id="{8F78AAC2-C850-7349-A191-6A2CACC29068}" type="datetime1">
              <a:rPr lang="en-US" smtClean="0"/>
              <a:t>11/11/2016</a:t>
            </a:fld>
            <a:endParaRPr lang="en-CA"/>
          </a:p>
        </p:txBody>
      </p:sp>
      <p:sp>
        <p:nvSpPr>
          <p:cNvPr id="5" name="Espace réservé du pied de page 4"/>
          <p:cNvSpPr>
            <a:spLocks noGrp="1"/>
          </p:cNvSpPr>
          <p:nvPr>
            <p:ph type="ftr" sz="quarter" idx="11"/>
          </p:nvPr>
        </p:nvSpPr>
        <p:spPr>
          <a:xfrm>
            <a:off x="1426464" y="4700016"/>
            <a:ext cx="1920239" cy="273844"/>
          </a:xfrm>
        </p:spPr>
        <p:txBody>
          <a:bodyPr/>
          <a:lstStyle>
            <a:lvl1pPr algn="l">
              <a:defRPr sz="900">
                <a:latin typeface="Segoe UI Semibold" pitchFamily="34" charset="0"/>
              </a:defRPr>
            </a:lvl1pPr>
          </a:lstStyle>
          <a:p>
            <a:r>
              <a:rPr lang="fr-FR"/>
              <a:t>│   COMPANY CONFIDENTIAL  </a:t>
            </a:r>
            <a:endParaRPr lang="en-CA" dirty="0"/>
          </a:p>
        </p:txBody>
      </p:sp>
      <p:sp>
        <p:nvSpPr>
          <p:cNvPr id="8" name="Espace réservé du texte 7"/>
          <p:cNvSpPr>
            <a:spLocks noGrp="1"/>
          </p:cNvSpPr>
          <p:nvPr>
            <p:ph type="body" sz="quarter" idx="13" hasCustomPrompt="1"/>
          </p:nvPr>
        </p:nvSpPr>
        <p:spPr>
          <a:xfrm>
            <a:off x="338328" y="2237783"/>
            <a:ext cx="5222597" cy="914400"/>
          </a:xfrm>
        </p:spPr>
        <p:txBody>
          <a:bodyPr/>
          <a:lstStyle>
            <a:lvl1pPr marL="0" indent="0">
              <a:lnSpc>
                <a:spcPct val="110000"/>
              </a:lnSpc>
              <a:spcAft>
                <a:spcPts val="0"/>
              </a:spcAft>
              <a:buFont typeface="Arial"/>
              <a:buNone/>
              <a:defRPr sz="1600" cap="all">
                <a:solidFill>
                  <a:srgbClr val="717272"/>
                </a:solidFill>
                <a:latin typeface="Segoe UI Semibold" pitchFamily="34" charset="0"/>
                <a:cs typeface="Segoe UI Semibold" pitchFamily="34" charset="0"/>
              </a:defRPr>
            </a:lvl1pPr>
            <a:lvl2pPr marL="0" indent="0">
              <a:spcAft>
                <a:spcPts val="0"/>
              </a:spcAft>
              <a:buFont typeface="Arial"/>
              <a:buNone/>
              <a:defRPr sz="1600">
                <a:solidFill>
                  <a:srgbClr val="717272"/>
                </a:solidFill>
                <a:latin typeface="Segoe Semibold"/>
                <a:cs typeface="Segoe Semibold"/>
              </a:defRPr>
            </a:lvl2pPr>
            <a:lvl3pPr marL="0" indent="0">
              <a:spcAft>
                <a:spcPts val="0"/>
              </a:spcAft>
              <a:buNone/>
              <a:defRPr sz="1600">
                <a:solidFill>
                  <a:srgbClr val="717272"/>
                </a:solidFill>
                <a:latin typeface="Segoe Semibold"/>
                <a:cs typeface="Segoe Semibold"/>
              </a:defRPr>
            </a:lvl3pPr>
            <a:lvl4pPr marL="0" indent="0">
              <a:spcAft>
                <a:spcPts val="0"/>
              </a:spcAft>
              <a:buNone/>
              <a:defRPr sz="1600">
                <a:solidFill>
                  <a:srgbClr val="717272"/>
                </a:solidFill>
                <a:latin typeface="Segoe Semibold"/>
                <a:cs typeface="Segoe Semibold"/>
              </a:defRPr>
            </a:lvl4pPr>
            <a:lvl5pPr marL="0" indent="0">
              <a:spcAft>
                <a:spcPts val="0"/>
              </a:spcAft>
              <a:buNone/>
              <a:defRPr sz="1600">
                <a:solidFill>
                  <a:srgbClr val="717272"/>
                </a:solidFill>
                <a:latin typeface="Segoe Semibold"/>
                <a:cs typeface="Segoe Semibold"/>
              </a:defRPr>
            </a:lvl5pPr>
          </a:lstStyle>
          <a:p>
            <a:pPr lvl="0"/>
            <a:r>
              <a:rPr lang="en-CA" noProof="0" dirty="0"/>
              <a:t>Click to add subtitle</a:t>
            </a:r>
          </a:p>
        </p:txBody>
      </p:sp>
      <p:sp>
        <p:nvSpPr>
          <p:cNvPr id="13" name="Espace réservé du texte 12"/>
          <p:cNvSpPr>
            <a:spLocks noGrp="1"/>
          </p:cNvSpPr>
          <p:nvPr>
            <p:ph type="body" sz="quarter" idx="14" hasCustomPrompt="1"/>
          </p:nvPr>
        </p:nvSpPr>
        <p:spPr>
          <a:xfrm>
            <a:off x="338328" y="3807555"/>
            <a:ext cx="4391025" cy="450056"/>
          </a:xfrm>
        </p:spPr>
        <p:txBody>
          <a:bodyPr anchor="t"/>
          <a:lstStyle>
            <a:lvl1pPr marL="0" indent="0" algn="l">
              <a:lnSpc>
                <a:spcPct val="90000"/>
              </a:lnSpc>
              <a:spcAft>
                <a:spcPts val="0"/>
              </a:spcAft>
              <a:buFont typeface="Arial"/>
              <a:buNone/>
              <a:defRPr b="0" i="0" cap="none" baseline="0">
                <a:solidFill>
                  <a:schemeClr val="tx2"/>
                </a:solidFill>
                <a:latin typeface="Segoe UI Semibold" pitchFamily="34" charset="0"/>
                <a:cs typeface="Segoe UI Semibold" pitchFamily="34" charset="0"/>
              </a:defRPr>
            </a:lvl1pPr>
            <a:lvl2pPr marL="0" indent="0" algn="l">
              <a:spcAft>
                <a:spcPts val="0"/>
              </a:spcAft>
              <a:buFont typeface="Arial"/>
              <a:buNone/>
              <a:defRPr b="0" i="0" cap="none">
                <a:solidFill>
                  <a:schemeClr val="accent3"/>
                </a:solidFill>
                <a:latin typeface="Segoe"/>
                <a:cs typeface="Segoe"/>
              </a:defRPr>
            </a:lvl2pPr>
            <a:lvl3pPr marL="0" indent="0" algn="l">
              <a:spcAft>
                <a:spcPts val="0"/>
              </a:spcAft>
              <a:buNone/>
              <a:defRPr b="0" i="0" cap="none">
                <a:solidFill>
                  <a:schemeClr val="accent3"/>
                </a:solidFill>
                <a:latin typeface="Segoe"/>
                <a:cs typeface="Segoe"/>
              </a:defRPr>
            </a:lvl3pPr>
            <a:lvl4pPr marL="0" indent="0" algn="l">
              <a:spcAft>
                <a:spcPts val="0"/>
              </a:spcAft>
              <a:buNone/>
              <a:defRPr b="0" i="0" cap="none">
                <a:solidFill>
                  <a:schemeClr val="accent3"/>
                </a:solidFill>
                <a:latin typeface="Segoe"/>
                <a:cs typeface="Segoe"/>
              </a:defRPr>
            </a:lvl4pPr>
            <a:lvl5pPr marL="0" indent="0" algn="l">
              <a:spcAft>
                <a:spcPts val="0"/>
              </a:spcAft>
              <a:buNone/>
              <a:defRPr b="0" i="0" cap="none">
                <a:solidFill>
                  <a:schemeClr val="accent3"/>
                </a:solidFill>
                <a:latin typeface="Segoe"/>
                <a:cs typeface="Segoe"/>
              </a:defRPr>
            </a:lvl5pPr>
          </a:lstStyle>
          <a:p>
            <a:pPr lvl="0"/>
            <a:r>
              <a:rPr lang="en-CA" noProof="0" dirty="0"/>
              <a:t>Click to add subtitle</a:t>
            </a:r>
          </a:p>
        </p:txBody>
      </p:sp>
      <p:pic>
        <p:nvPicPr>
          <p:cNvPr id="12" name="Image 11" descr="Genetec.png"/>
          <p:cNvPicPr>
            <a:picLocks noChangeAspect="1"/>
          </p:cNvPicPr>
          <p:nvPr userDrawn="1"/>
        </p:nvPicPr>
        <p:blipFill>
          <a:blip r:embed="rId3"/>
          <a:stretch>
            <a:fillRect/>
          </a:stretch>
        </p:blipFill>
        <p:spPr>
          <a:xfrm>
            <a:off x="7922673" y="4759884"/>
            <a:ext cx="784794" cy="151814"/>
          </a:xfrm>
          <a:prstGeom prst="rect">
            <a:avLst/>
          </a:prstGeom>
        </p:spPr>
      </p:pic>
      <p:sp>
        <p:nvSpPr>
          <p:cNvPr id="15" name="ZoneTexte 14"/>
          <p:cNvSpPr txBox="1"/>
          <p:nvPr userDrawn="1"/>
        </p:nvSpPr>
        <p:spPr>
          <a:xfrm>
            <a:off x="338328" y="4700016"/>
            <a:ext cx="1182215" cy="274320"/>
          </a:xfrm>
          <a:prstGeom prst="rect">
            <a:avLst/>
          </a:prstGeom>
          <a:noFill/>
        </p:spPr>
        <p:txBody>
          <a:bodyPr wrap="square" rtlCol="0" anchor="ctr">
            <a:noAutofit/>
          </a:bodyPr>
          <a:lstStyle/>
          <a:p>
            <a:pPr algn="l"/>
            <a:r>
              <a:rPr lang="en-CA" sz="900" noProof="0" dirty="0">
                <a:solidFill>
                  <a:schemeClr val="tx2"/>
                </a:solidFill>
                <a:latin typeface="+mj-lt"/>
                <a:cs typeface="Segoe Light"/>
              </a:rPr>
              <a:t>© 2013 Genetec Inc.</a:t>
            </a: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1 colum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a:t>Click to edit Master title style</a:t>
            </a:r>
            <a:endParaRPr lang="en-CA" noProof="0" dirty="0"/>
          </a:p>
        </p:txBody>
      </p:sp>
      <p:sp>
        <p:nvSpPr>
          <p:cNvPr id="3" name="Espace réservé du contenu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Espace réservé de la date 3"/>
          <p:cNvSpPr>
            <a:spLocks noGrp="1"/>
          </p:cNvSpPr>
          <p:nvPr>
            <p:ph type="dt" sz="half" idx="10"/>
          </p:nvPr>
        </p:nvSpPr>
        <p:spPr/>
        <p:txBody>
          <a:bodyPr/>
          <a:lstStyle/>
          <a:p>
            <a:fld id="{D7E0B2A9-F569-FE43-8DD4-11A92E0723B2}" type="datetime1">
              <a:rPr lang="en-US" noProof="0" smtClean="0"/>
              <a:t>11/11/2016</a:t>
            </a:fld>
            <a:endParaRPr lang="en-CA" noProof="0" dirty="0"/>
          </a:p>
        </p:txBody>
      </p:sp>
      <p:sp>
        <p:nvSpPr>
          <p:cNvPr id="5" name="Espace réservé du pied de page 4"/>
          <p:cNvSpPr>
            <a:spLocks noGrp="1"/>
          </p:cNvSpPr>
          <p:nvPr>
            <p:ph type="ftr" sz="quarter" idx="11"/>
          </p:nvPr>
        </p:nvSpPr>
        <p:spPr/>
        <p:txBody>
          <a:bodyPr/>
          <a:lstStyle>
            <a:lvl1pPr>
              <a:defRPr sz="900"/>
            </a:lvl1pPr>
          </a:lstStyle>
          <a:p>
            <a:r>
              <a:rPr lang="fr-FR"/>
              <a:t>│   COMPANY CONFIDENTIAL  </a:t>
            </a:r>
            <a:endParaRPr lang="en-CA" sz="800"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noProof="0" smtClean="0"/>
              <a:pPr/>
              <a:t>‹#›</a:t>
            </a:fld>
            <a:endParaRPr lang="en-CA" noProof="0" dirty="0"/>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a:t>Click to edit Master title style</a:t>
            </a:r>
            <a:endParaRPr lang="en-CA" noProof="0" dirty="0"/>
          </a:p>
        </p:txBody>
      </p:sp>
      <p:sp>
        <p:nvSpPr>
          <p:cNvPr id="3" name="Espace réservé du contenu 2"/>
          <p:cNvSpPr>
            <a:spLocks noGrp="1"/>
          </p:cNvSpPr>
          <p:nvPr>
            <p:ph idx="1"/>
          </p:nvPr>
        </p:nvSpPr>
        <p:spPr>
          <a:xfrm>
            <a:off x="334693" y="1200150"/>
            <a:ext cx="4114800" cy="330839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Espace réservé de la date 3"/>
          <p:cNvSpPr>
            <a:spLocks noGrp="1"/>
          </p:cNvSpPr>
          <p:nvPr>
            <p:ph type="dt" sz="half" idx="10"/>
          </p:nvPr>
        </p:nvSpPr>
        <p:spPr/>
        <p:txBody>
          <a:bodyPr/>
          <a:lstStyle/>
          <a:p>
            <a:fld id="{4FB9B303-50AA-A14A-B588-30B6AEE83675}" type="datetime1">
              <a:rPr lang="en-US" noProof="0" smtClean="0"/>
              <a:t>11/11/2016</a:t>
            </a:fld>
            <a:endParaRPr lang="en-CA" noProof="0" dirty="0"/>
          </a:p>
        </p:txBody>
      </p:sp>
      <p:sp>
        <p:nvSpPr>
          <p:cNvPr id="5" name="Espace réservé du pied de page 4"/>
          <p:cNvSpPr>
            <a:spLocks noGrp="1"/>
          </p:cNvSpPr>
          <p:nvPr>
            <p:ph type="ftr" sz="quarter" idx="11"/>
          </p:nvPr>
        </p:nvSpPr>
        <p:spPr/>
        <p:txBody>
          <a:bodyPr/>
          <a:lstStyle>
            <a:lvl1pPr>
              <a:defRPr sz="900"/>
            </a:lvl1pPr>
          </a:lstStyle>
          <a:p>
            <a:r>
              <a:rPr lang="fr-FR"/>
              <a:t>│   COMPANY CONFIDENTIAL  </a:t>
            </a:r>
            <a:endParaRPr lang="en-CA" sz="800"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noProof="0" smtClean="0"/>
              <a:pPr/>
              <a:t>‹#›</a:t>
            </a:fld>
            <a:endParaRPr lang="en-CA" noProof="0" dirty="0"/>
          </a:p>
        </p:txBody>
      </p:sp>
      <p:sp>
        <p:nvSpPr>
          <p:cNvPr id="8" name="Espace réservé du contenu 7"/>
          <p:cNvSpPr>
            <a:spLocks noGrp="1"/>
          </p:cNvSpPr>
          <p:nvPr>
            <p:ph sz="quarter" idx="13"/>
          </p:nvPr>
        </p:nvSpPr>
        <p:spPr>
          <a:xfrm>
            <a:off x="4562856" y="1200150"/>
            <a:ext cx="411480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column + Key Takeaways">
    <p:spTree>
      <p:nvGrpSpPr>
        <p:cNvPr id="1" name=""/>
        <p:cNvGrpSpPr/>
        <p:nvPr/>
      </p:nvGrpSpPr>
      <p:grpSpPr>
        <a:xfrm>
          <a:off x="0" y="0"/>
          <a:ext cx="0" cy="0"/>
          <a:chOff x="0" y="0"/>
          <a:chExt cx="0" cy="0"/>
        </a:xfrm>
      </p:grpSpPr>
      <p:sp>
        <p:nvSpPr>
          <p:cNvPr id="2" name="Titre 1"/>
          <p:cNvSpPr>
            <a:spLocks noGrp="1"/>
          </p:cNvSpPr>
          <p:nvPr>
            <p:ph type="title"/>
          </p:nvPr>
        </p:nvSpPr>
        <p:spPr>
          <a:xfrm>
            <a:off x="338328" y="184191"/>
            <a:ext cx="8356866" cy="793750"/>
          </a:xfrm>
        </p:spPr>
        <p:txBody>
          <a:bodyPr/>
          <a:lstStyle/>
          <a:p>
            <a:r>
              <a:rPr lang="en-US" noProof="0"/>
              <a:t>Click to edit Master title style</a:t>
            </a:r>
            <a:endParaRPr lang="en-CA" noProof="0" dirty="0"/>
          </a:p>
        </p:txBody>
      </p:sp>
      <p:sp>
        <p:nvSpPr>
          <p:cNvPr id="3" name="Espace réservé du contenu 2"/>
          <p:cNvSpPr>
            <a:spLocks noGrp="1"/>
          </p:cNvSpPr>
          <p:nvPr>
            <p:ph idx="1"/>
          </p:nvPr>
        </p:nvSpPr>
        <p:spPr>
          <a:xfrm>
            <a:off x="334693" y="1200150"/>
            <a:ext cx="5733288" cy="3308391"/>
          </a:xfrm>
        </p:spPr>
        <p:txBody>
          <a:bodyPr/>
          <a:lstStyle>
            <a:lvl1pPr>
              <a:spcBef>
                <a:spcPts val="1000"/>
              </a:spcBef>
              <a:spcAft>
                <a:spcPts val="400"/>
              </a:spcAft>
              <a:defRPr/>
            </a:lvl1pPr>
            <a:lvl2pPr>
              <a:defRPr sz="1400"/>
            </a:lvl2pPr>
            <a:lvl3pPr>
              <a:defRPr sz="1400"/>
            </a:lvl3pPr>
            <a:lvl4pPr>
              <a:defRPr sz="14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Espace réservé de la date 3"/>
          <p:cNvSpPr>
            <a:spLocks noGrp="1"/>
          </p:cNvSpPr>
          <p:nvPr>
            <p:ph type="dt" sz="half" idx="10"/>
          </p:nvPr>
        </p:nvSpPr>
        <p:spPr/>
        <p:txBody>
          <a:bodyPr/>
          <a:lstStyle/>
          <a:p>
            <a:fld id="{44F1CF17-D884-414A-80ED-0AF36ECB1B5C}" type="datetime1">
              <a:rPr lang="en-US" noProof="0" smtClean="0"/>
              <a:t>11/11/2016</a:t>
            </a:fld>
            <a:endParaRPr lang="en-CA" noProof="0" dirty="0"/>
          </a:p>
        </p:txBody>
      </p:sp>
      <p:sp>
        <p:nvSpPr>
          <p:cNvPr id="5" name="Espace réservé du pied de page 4"/>
          <p:cNvSpPr>
            <a:spLocks noGrp="1"/>
          </p:cNvSpPr>
          <p:nvPr>
            <p:ph type="ftr" sz="quarter" idx="11"/>
          </p:nvPr>
        </p:nvSpPr>
        <p:spPr/>
        <p:txBody>
          <a:bodyPr/>
          <a:lstStyle>
            <a:lvl1pPr>
              <a:defRPr sz="900"/>
            </a:lvl1pPr>
          </a:lstStyle>
          <a:p>
            <a:r>
              <a:rPr lang="fr-FR"/>
              <a:t>│   COMPANY CONFIDENTIAL  </a:t>
            </a:r>
            <a:endParaRPr lang="en-CA" sz="800"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noProof="0" smtClean="0"/>
              <a:pPr/>
              <a:t>‹#›</a:t>
            </a:fld>
            <a:endParaRPr lang="en-CA" noProof="0" dirty="0"/>
          </a:p>
        </p:txBody>
      </p:sp>
      <p:sp>
        <p:nvSpPr>
          <p:cNvPr id="8" name="Espace réservé du contenu 7"/>
          <p:cNvSpPr>
            <a:spLocks noGrp="1"/>
          </p:cNvSpPr>
          <p:nvPr>
            <p:ph sz="quarter" idx="13"/>
          </p:nvPr>
        </p:nvSpPr>
        <p:spPr>
          <a:xfrm>
            <a:off x="6171450" y="1200150"/>
            <a:ext cx="2523744" cy="3310128"/>
          </a:xfrm>
        </p:spPr>
        <p:txBody>
          <a:bodyPr/>
          <a:lstStyle>
            <a:lvl1pPr>
              <a:spcBef>
                <a:spcPts val="400"/>
              </a:spcBef>
              <a:spcAft>
                <a:spcPts val="400"/>
              </a:spcAft>
              <a:defRPr b="0">
                <a:latin typeface="+mj-lt"/>
              </a:defRPr>
            </a:lvl1pPr>
            <a:lvl2pPr>
              <a:defRPr sz="1400"/>
            </a:lvl2pPr>
            <a:lvl3pPr>
              <a:defRPr sz="14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 picture (right)">
    <p:spTree>
      <p:nvGrpSpPr>
        <p:cNvPr id="1" name=""/>
        <p:cNvGrpSpPr/>
        <p:nvPr/>
      </p:nvGrpSpPr>
      <p:grpSpPr>
        <a:xfrm>
          <a:off x="0" y="0"/>
          <a:ext cx="0" cy="0"/>
          <a:chOff x="0" y="0"/>
          <a:chExt cx="0" cy="0"/>
        </a:xfrm>
      </p:grpSpPr>
      <p:sp>
        <p:nvSpPr>
          <p:cNvPr id="2" name="Titre 1"/>
          <p:cNvSpPr>
            <a:spLocks noGrp="1"/>
          </p:cNvSpPr>
          <p:nvPr>
            <p:ph type="title"/>
          </p:nvPr>
        </p:nvSpPr>
        <p:spPr>
          <a:xfrm>
            <a:off x="338328" y="184191"/>
            <a:ext cx="8356866" cy="793750"/>
          </a:xfrm>
        </p:spPr>
        <p:txBody>
          <a:bodyPr/>
          <a:lstStyle/>
          <a:p>
            <a:r>
              <a:rPr lang="en-US" noProof="0"/>
              <a:t>Click to edit Master title style</a:t>
            </a:r>
            <a:endParaRPr lang="en-CA" noProof="0" dirty="0"/>
          </a:p>
        </p:txBody>
      </p:sp>
      <p:sp>
        <p:nvSpPr>
          <p:cNvPr id="3" name="Espace réservé du contenu 2"/>
          <p:cNvSpPr>
            <a:spLocks noGrp="1"/>
          </p:cNvSpPr>
          <p:nvPr>
            <p:ph idx="1"/>
          </p:nvPr>
        </p:nvSpPr>
        <p:spPr>
          <a:xfrm>
            <a:off x="334693" y="1200150"/>
            <a:ext cx="4114800" cy="3308391"/>
          </a:xfrm>
        </p:spPr>
        <p:txBody>
          <a:bodyPr/>
          <a:lstStyle>
            <a:lvl1pPr>
              <a:spcBef>
                <a:spcPts val="1000"/>
              </a:spcBef>
              <a:spcAft>
                <a:spcPts val="400"/>
              </a:spcAft>
              <a:defRPr/>
            </a:lvl1pPr>
            <a:lvl2pPr>
              <a:defRPr sz="1600"/>
            </a:lvl2pPr>
            <a:lvl3pPr>
              <a:defRPr sz="1600"/>
            </a:lvl3pPr>
            <a:lvl4pPr>
              <a:defRPr sz="16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Espace réservé de la date 3"/>
          <p:cNvSpPr>
            <a:spLocks noGrp="1"/>
          </p:cNvSpPr>
          <p:nvPr>
            <p:ph type="dt" sz="half" idx="10"/>
          </p:nvPr>
        </p:nvSpPr>
        <p:spPr/>
        <p:txBody>
          <a:bodyPr/>
          <a:lstStyle/>
          <a:p>
            <a:fld id="{2F1C03E8-4CC6-F54F-85D1-7C68A5775650}" type="datetime1">
              <a:rPr lang="en-US" noProof="0" smtClean="0"/>
              <a:t>11/11/2016</a:t>
            </a:fld>
            <a:endParaRPr lang="en-CA" noProof="0" dirty="0"/>
          </a:p>
        </p:txBody>
      </p:sp>
      <p:sp>
        <p:nvSpPr>
          <p:cNvPr id="5" name="Espace réservé du pied de page 4"/>
          <p:cNvSpPr>
            <a:spLocks noGrp="1"/>
          </p:cNvSpPr>
          <p:nvPr>
            <p:ph type="ftr" sz="quarter" idx="11"/>
          </p:nvPr>
        </p:nvSpPr>
        <p:spPr/>
        <p:txBody>
          <a:bodyPr/>
          <a:lstStyle>
            <a:lvl1pPr>
              <a:defRPr sz="900"/>
            </a:lvl1pPr>
          </a:lstStyle>
          <a:p>
            <a:r>
              <a:rPr lang="fr-FR"/>
              <a:t>│   COMPANY CONFIDENTIAL  </a:t>
            </a:r>
            <a:endParaRPr lang="en-CA" sz="800"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noProof="0" smtClean="0"/>
              <a:pPr/>
              <a:t>‹#›</a:t>
            </a:fld>
            <a:endParaRPr lang="en-CA" noProof="0" dirty="0"/>
          </a:p>
        </p:txBody>
      </p:sp>
      <p:sp>
        <p:nvSpPr>
          <p:cNvPr id="10" name="Espace réservé pour une image  9"/>
          <p:cNvSpPr>
            <a:spLocks noGrp="1"/>
          </p:cNvSpPr>
          <p:nvPr>
            <p:ph type="pic" sz="quarter" idx="13"/>
          </p:nvPr>
        </p:nvSpPr>
        <p:spPr>
          <a:xfrm>
            <a:off x="4764024" y="1306537"/>
            <a:ext cx="3913632" cy="2267712"/>
          </a:xfrm>
        </p:spPr>
        <p:txBody>
          <a:bodyPr/>
          <a:lstStyle/>
          <a:p>
            <a:r>
              <a:rPr lang="en-US"/>
              <a:t>Click icon to add picture</a:t>
            </a:r>
            <a:endParaRPr lang="en-CA"/>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column + picture (left)">
    <p:spTree>
      <p:nvGrpSpPr>
        <p:cNvPr id="1" name=""/>
        <p:cNvGrpSpPr/>
        <p:nvPr/>
      </p:nvGrpSpPr>
      <p:grpSpPr>
        <a:xfrm>
          <a:off x="0" y="0"/>
          <a:ext cx="0" cy="0"/>
          <a:chOff x="0" y="0"/>
          <a:chExt cx="0" cy="0"/>
        </a:xfrm>
      </p:grpSpPr>
      <p:sp>
        <p:nvSpPr>
          <p:cNvPr id="2" name="Titre 1"/>
          <p:cNvSpPr>
            <a:spLocks noGrp="1"/>
          </p:cNvSpPr>
          <p:nvPr>
            <p:ph type="title"/>
          </p:nvPr>
        </p:nvSpPr>
        <p:spPr>
          <a:xfrm>
            <a:off x="338328" y="184191"/>
            <a:ext cx="8356866" cy="793750"/>
          </a:xfrm>
        </p:spPr>
        <p:txBody>
          <a:bodyPr/>
          <a:lstStyle/>
          <a:p>
            <a:r>
              <a:rPr lang="en-US" noProof="0"/>
              <a:t>Click to edit Master title style</a:t>
            </a:r>
            <a:endParaRPr lang="en-CA" noProof="0" dirty="0"/>
          </a:p>
        </p:txBody>
      </p:sp>
      <p:sp>
        <p:nvSpPr>
          <p:cNvPr id="3" name="Espace réservé du contenu 2"/>
          <p:cNvSpPr>
            <a:spLocks noGrp="1"/>
          </p:cNvSpPr>
          <p:nvPr>
            <p:ph idx="1"/>
          </p:nvPr>
        </p:nvSpPr>
        <p:spPr>
          <a:xfrm>
            <a:off x="4580394" y="1200150"/>
            <a:ext cx="4114800" cy="3308391"/>
          </a:xfrm>
        </p:spPr>
        <p:txBody>
          <a:bodyPr/>
          <a:lstStyle>
            <a:lvl1pPr>
              <a:spcBef>
                <a:spcPts val="1000"/>
              </a:spcBef>
              <a:spcAft>
                <a:spcPts val="400"/>
              </a:spcAft>
              <a:defRPr/>
            </a:lvl1pPr>
            <a:lvl2pPr>
              <a:defRPr sz="1600"/>
            </a:lvl2pPr>
            <a:lvl3pPr>
              <a:defRPr sz="1600"/>
            </a:lvl3pPr>
            <a:lvl4pPr>
              <a:defRPr sz="16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Espace réservé de la date 3"/>
          <p:cNvSpPr>
            <a:spLocks noGrp="1"/>
          </p:cNvSpPr>
          <p:nvPr>
            <p:ph type="dt" sz="half" idx="10"/>
          </p:nvPr>
        </p:nvSpPr>
        <p:spPr/>
        <p:txBody>
          <a:bodyPr/>
          <a:lstStyle/>
          <a:p>
            <a:fld id="{CA38523C-B8FC-DE41-B8C6-59F2CE5786DD}" type="datetime1">
              <a:rPr lang="en-US" noProof="0" smtClean="0"/>
              <a:t>11/11/2016</a:t>
            </a:fld>
            <a:endParaRPr lang="en-CA" noProof="0" dirty="0"/>
          </a:p>
        </p:txBody>
      </p:sp>
      <p:sp>
        <p:nvSpPr>
          <p:cNvPr id="5" name="Espace réservé du pied de page 4"/>
          <p:cNvSpPr>
            <a:spLocks noGrp="1"/>
          </p:cNvSpPr>
          <p:nvPr>
            <p:ph type="ftr" sz="quarter" idx="11"/>
          </p:nvPr>
        </p:nvSpPr>
        <p:spPr/>
        <p:txBody>
          <a:bodyPr/>
          <a:lstStyle>
            <a:lvl1pPr>
              <a:defRPr sz="900"/>
            </a:lvl1pPr>
          </a:lstStyle>
          <a:p>
            <a:r>
              <a:rPr lang="fr-FR"/>
              <a:t>│   COMPANY CONFIDENTIAL  </a:t>
            </a:r>
            <a:endParaRPr lang="en-CA" sz="800"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noProof="0" smtClean="0"/>
              <a:pPr/>
              <a:t>‹#›</a:t>
            </a:fld>
            <a:endParaRPr lang="en-CA" noProof="0" dirty="0"/>
          </a:p>
        </p:txBody>
      </p:sp>
      <p:sp>
        <p:nvSpPr>
          <p:cNvPr id="10" name="Espace réservé pour une image  9"/>
          <p:cNvSpPr>
            <a:spLocks noGrp="1"/>
          </p:cNvSpPr>
          <p:nvPr>
            <p:ph type="pic" sz="quarter" idx="13"/>
          </p:nvPr>
        </p:nvSpPr>
        <p:spPr>
          <a:xfrm>
            <a:off x="438912" y="1306537"/>
            <a:ext cx="3913632" cy="2267712"/>
          </a:xfrm>
        </p:spPr>
        <p:txBody>
          <a:bodyPr/>
          <a:lstStyle/>
          <a:p>
            <a:r>
              <a:rPr lang="en-US"/>
              <a:t>Click icon to add picture</a:t>
            </a:r>
            <a:endParaRPr lang="en-CA"/>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Divider - title + cop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8328" y="940594"/>
            <a:ext cx="7905220" cy="1021556"/>
          </a:xfrm>
        </p:spPr>
        <p:txBody>
          <a:bodyPr anchor="b"/>
          <a:lstStyle>
            <a:lvl1pPr algn="l">
              <a:lnSpc>
                <a:spcPct val="85000"/>
              </a:lnSpc>
              <a:defRPr sz="4000" b="0" cap="all"/>
            </a:lvl1pPr>
          </a:lstStyle>
          <a:p>
            <a:r>
              <a:rPr lang="en-US" noProof="0"/>
              <a:t>Click to edit Master title style</a:t>
            </a:r>
            <a:endParaRPr lang="en-CA" noProof="0" dirty="0"/>
          </a:p>
        </p:txBody>
      </p:sp>
      <p:sp>
        <p:nvSpPr>
          <p:cNvPr id="3" name="Espace réservé du texte 2"/>
          <p:cNvSpPr>
            <a:spLocks noGrp="1"/>
          </p:cNvSpPr>
          <p:nvPr>
            <p:ph type="body" idx="1"/>
          </p:nvPr>
        </p:nvSpPr>
        <p:spPr>
          <a:xfrm>
            <a:off x="338328" y="2083538"/>
            <a:ext cx="7905220" cy="654050"/>
          </a:xfrm>
        </p:spPr>
        <p:txBody>
          <a:bodyPr anchor="t"/>
          <a:lstStyle>
            <a:lvl1pPr marL="0" indent="0" algn="l">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Espace réservé de la date 3"/>
          <p:cNvSpPr>
            <a:spLocks noGrp="1"/>
          </p:cNvSpPr>
          <p:nvPr>
            <p:ph type="dt" sz="half" idx="10"/>
          </p:nvPr>
        </p:nvSpPr>
        <p:spPr/>
        <p:txBody>
          <a:bodyPr/>
          <a:lstStyle/>
          <a:p>
            <a:fld id="{4400BD11-698E-2048-A300-994038191D42}" type="datetime1">
              <a:rPr lang="en-US" noProof="0" smtClean="0"/>
              <a:t>11/11/2016</a:t>
            </a:fld>
            <a:endParaRPr lang="en-CA" noProof="0"/>
          </a:p>
        </p:txBody>
      </p:sp>
      <p:sp>
        <p:nvSpPr>
          <p:cNvPr id="8" name="Espace réservé du numéro de diapositive 7"/>
          <p:cNvSpPr>
            <a:spLocks noGrp="1"/>
          </p:cNvSpPr>
          <p:nvPr>
            <p:ph type="sldNum" sz="quarter" idx="12"/>
          </p:nvPr>
        </p:nvSpPr>
        <p:spPr/>
        <p:txBody>
          <a:bodyPr/>
          <a:lstStyle/>
          <a:p>
            <a:fld id="{0B6352C0-A9CA-B545-A438-FD1342207464}" type="slidenum">
              <a:rPr lang="en-CA" noProof="0" smtClean="0"/>
              <a:pPr/>
              <a:t>‹#›</a:t>
            </a:fld>
            <a:endParaRPr lang="en-CA" noProof="0"/>
          </a:p>
        </p:txBody>
      </p:sp>
      <p:pic>
        <p:nvPicPr>
          <p:cNvPr id="11" name="Image 10" descr="Genetec.png"/>
          <p:cNvPicPr>
            <a:picLocks noChangeAspect="1"/>
          </p:cNvPicPr>
          <p:nvPr userDrawn="1"/>
        </p:nvPicPr>
        <p:blipFill>
          <a:blip r:embed="rId3"/>
          <a:stretch>
            <a:fillRect/>
          </a:stretch>
        </p:blipFill>
        <p:spPr>
          <a:xfrm>
            <a:off x="7922673" y="4759884"/>
            <a:ext cx="784794" cy="151814"/>
          </a:xfrm>
          <a:prstGeom prst="rect">
            <a:avLst/>
          </a:prstGeom>
        </p:spPr>
      </p:pic>
      <p:sp>
        <p:nvSpPr>
          <p:cNvPr id="19" name="Espace réservé du pied de page 18"/>
          <p:cNvSpPr>
            <a:spLocks noGrp="1"/>
          </p:cNvSpPr>
          <p:nvPr>
            <p:ph type="ftr" sz="quarter" idx="13"/>
          </p:nvPr>
        </p:nvSpPr>
        <p:spPr/>
        <p:txBody>
          <a:bodyPr/>
          <a:lstStyle>
            <a:lvl1pPr>
              <a:defRPr sz="900"/>
            </a:lvl1pPr>
          </a:lstStyle>
          <a:p>
            <a:r>
              <a:rPr lang="fr-FR"/>
              <a:t>│   COMPANY CONFIDENTIAL  </a:t>
            </a:r>
            <a:endParaRPr lang="en-CA" sz="800" dirty="0"/>
          </a:p>
        </p:txBody>
      </p:sp>
      <p:sp>
        <p:nvSpPr>
          <p:cNvPr id="12" name="ZoneTexte 8"/>
          <p:cNvSpPr txBox="1"/>
          <p:nvPr userDrawn="1"/>
        </p:nvSpPr>
        <p:spPr>
          <a:xfrm>
            <a:off x="596915" y="4698631"/>
            <a:ext cx="1503005" cy="274320"/>
          </a:xfrm>
          <a:prstGeom prst="rect">
            <a:avLst/>
          </a:prstGeom>
          <a:noFill/>
        </p:spPr>
        <p:txBody>
          <a:bodyPr wrap="square" rtlCol="0" anchor="ctr">
            <a:noAutofit/>
          </a:bodyPr>
          <a:lstStyle/>
          <a:p>
            <a:pPr algn="l"/>
            <a:r>
              <a:rPr lang="fr-FR" sz="900" b="1" i="0" kern="1200" cap="all" dirty="0">
                <a:solidFill>
                  <a:srgbClr val="717272"/>
                </a:solidFill>
                <a:latin typeface="Segoe UI Semibold" pitchFamily="34" charset="0"/>
                <a:ea typeface="+mn-ea"/>
                <a:cs typeface="Segoe UI Semibold" pitchFamily="34" charset="0"/>
              </a:rPr>
              <a:t>│</a:t>
            </a:r>
            <a:r>
              <a:rPr lang="en-CA" sz="900" dirty="0">
                <a:solidFill>
                  <a:srgbClr val="717272"/>
                </a:solidFill>
              </a:rPr>
              <a:t>   </a:t>
            </a:r>
            <a:r>
              <a:rPr lang="en-CA" sz="900" noProof="0" dirty="0">
                <a:solidFill>
                  <a:srgbClr val="717272"/>
                </a:solidFill>
                <a:latin typeface="+mj-lt"/>
                <a:cs typeface="Segoe Light"/>
              </a:rPr>
              <a:t>© 2013 Genetec Inc.</a:t>
            </a: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Closing or Divider Slide - title + 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8328" y="322377"/>
            <a:ext cx="7905220" cy="1174751"/>
          </a:xfrm>
        </p:spPr>
        <p:txBody>
          <a:bodyPr anchor="b"/>
          <a:lstStyle>
            <a:lvl1pPr algn="l">
              <a:lnSpc>
                <a:spcPct val="85000"/>
              </a:lnSpc>
              <a:defRPr sz="4000" b="0" cap="all">
                <a:solidFill>
                  <a:srgbClr val="00A2D8"/>
                </a:solidFill>
              </a:defRPr>
            </a:lvl1pPr>
          </a:lstStyle>
          <a:p>
            <a:r>
              <a:rPr lang="en-US" noProof="0"/>
              <a:t>Click to edit Master title style</a:t>
            </a:r>
            <a:endParaRPr lang="en-CA" noProof="0" dirty="0"/>
          </a:p>
        </p:txBody>
      </p:sp>
      <p:sp>
        <p:nvSpPr>
          <p:cNvPr id="3" name="Espace réservé du texte 2"/>
          <p:cNvSpPr>
            <a:spLocks noGrp="1"/>
          </p:cNvSpPr>
          <p:nvPr>
            <p:ph type="body" idx="1"/>
          </p:nvPr>
        </p:nvSpPr>
        <p:spPr>
          <a:xfrm>
            <a:off x="338328" y="1571625"/>
            <a:ext cx="7905220" cy="1228725"/>
          </a:xfrm>
        </p:spPr>
        <p:txBody>
          <a:bodyPr anchor="t"/>
          <a:lstStyle>
            <a:lvl1pPr marL="0" indent="0" algn="l">
              <a:lnSpc>
                <a:spcPct val="85000"/>
              </a:lnSpc>
              <a:spcBef>
                <a:spcPts val="0"/>
              </a:spcBef>
              <a:spcAft>
                <a:spcPts val="0"/>
              </a:spcAft>
              <a:buNone/>
              <a:defRPr sz="3200" b="0" cap="all">
                <a:solidFill>
                  <a:schemeClr val="accent6"/>
                </a:solidFill>
                <a:latin typeface="+mj-lt"/>
                <a:cs typeface="Sego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Espace réservé de la date 3"/>
          <p:cNvSpPr>
            <a:spLocks noGrp="1"/>
          </p:cNvSpPr>
          <p:nvPr>
            <p:ph type="dt" sz="half" idx="10"/>
          </p:nvPr>
        </p:nvSpPr>
        <p:spPr/>
        <p:txBody>
          <a:bodyPr/>
          <a:lstStyle/>
          <a:p>
            <a:fld id="{97CE5089-F1AB-DE40-8F81-AE08E75CEF81}" type="datetime1">
              <a:rPr lang="en-US" noProof="0" smtClean="0"/>
              <a:t>11/11/2016</a:t>
            </a:fld>
            <a:endParaRPr lang="en-CA" noProof="0"/>
          </a:p>
        </p:txBody>
      </p:sp>
      <p:sp>
        <p:nvSpPr>
          <p:cNvPr id="8" name="Espace réservé du numéro de diapositive 7"/>
          <p:cNvSpPr>
            <a:spLocks noGrp="1"/>
          </p:cNvSpPr>
          <p:nvPr>
            <p:ph type="sldNum" sz="quarter" idx="12"/>
          </p:nvPr>
        </p:nvSpPr>
        <p:spPr/>
        <p:txBody>
          <a:bodyPr/>
          <a:lstStyle/>
          <a:p>
            <a:fld id="{0B6352C0-A9CA-B545-A438-FD1342207464}" type="slidenum">
              <a:rPr lang="en-CA" noProof="0" smtClean="0"/>
              <a:pPr/>
              <a:t>‹#›</a:t>
            </a:fld>
            <a:endParaRPr lang="en-CA" noProof="0"/>
          </a:p>
        </p:txBody>
      </p:sp>
      <p:pic>
        <p:nvPicPr>
          <p:cNvPr id="15" name="Image 14" descr="Genetec.png"/>
          <p:cNvPicPr>
            <a:picLocks noChangeAspect="1"/>
          </p:cNvPicPr>
          <p:nvPr userDrawn="1"/>
        </p:nvPicPr>
        <p:blipFill>
          <a:blip r:embed="rId3"/>
          <a:stretch>
            <a:fillRect/>
          </a:stretch>
        </p:blipFill>
        <p:spPr>
          <a:xfrm>
            <a:off x="7922673" y="4759884"/>
            <a:ext cx="784794" cy="151814"/>
          </a:xfrm>
          <a:prstGeom prst="rect">
            <a:avLst/>
          </a:prstGeom>
        </p:spPr>
      </p:pic>
      <p:sp>
        <p:nvSpPr>
          <p:cNvPr id="20" name="Espace réservé du pied de page 19"/>
          <p:cNvSpPr>
            <a:spLocks noGrp="1"/>
          </p:cNvSpPr>
          <p:nvPr>
            <p:ph type="ftr" sz="quarter" idx="13"/>
          </p:nvPr>
        </p:nvSpPr>
        <p:spPr/>
        <p:txBody>
          <a:bodyPr/>
          <a:lstStyle>
            <a:lvl1pPr>
              <a:defRPr sz="900"/>
            </a:lvl1pPr>
          </a:lstStyle>
          <a:p>
            <a:r>
              <a:rPr lang="fr-FR"/>
              <a:t>│   COMPANY CONFIDENTIAL  </a:t>
            </a:r>
            <a:endParaRPr lang="en-CA" sz="800" dirty="0"/>
          </a:p>
        </p:txBody>
      </p:sp>
      <p:sp>
        <p:nvSpPr>
          <p:cNvPr id="10" name="ZoneTexte 8"/>
          <p:cNvSpPr txBox="1"/>
          <p:nvPr userDrawn="1"/>
        </p:nvSpPr>
        <p:spPr>
          <a:xfrm>
            <a:off x="596915" y="4698631"/>
            <a:ext cx="1503005" cy="274320"/>
          </a:xfrm>
          <a:prstGeom prst="rect">
            <a:avLst/>
          </a:prstGeom>
          <a:noFill/>
        </p:spPr>
        <p:txBody>
          <a:bodyPr wrap="square" rtlCol="0" anchor="ctr">
            <a:noAutofit/>
          </a:bodyPr>
          <a:lstStyle/>
          <a:p>
            <a:pPr algn="l"/>
            <a:r>
              <a:rPr lang="fr-FR" sz="900" b="1" i="0" kern="1200" cap="all" dirty="0">
                <a:solidFill>
                  <a:srgbClr val="717272"/>
                </a:solidFill>
                <a:latin typeface="Segoe UI Semibold" pitchFamily="34" charset="0"/>
                <a:ea typeface="+mn-ea"/>
                <a:cs typeface="Segoe UI Semibold" pitchFamily="34" charset="0"/>
              </a:rPr>
              <a:t>│</a:t>
            </a:r>
            <a:r>
              <a:rPr lang="en-CA" sz="900" dirty="0">
                <a:solidFill>
                  <a:srgbClr val="717272"/>
                </a:solidFill>
              </a:rPr>
              <a:t>   </a:t>
            </a:r>
            <a:r>
              <a:rPr lang="en-CA" sz="900" noProof="0" dirty="0">
                <a:solidFill>
                  <a:srgbClr val="717272"/>
                </a:solidFill>
                <a:latin typeface="+mj-lt"/>
                <a:cs typeface="Segoe Light"/>
              </a:rPr>
              <a:t>© 2013 Genetec Inc.</a:t>
            </a: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38328" y="184191"/>
            <a:ext cx="8356866" cy="793750"/>
          </a:xfrm>
          <a:prstGeom prst="rect">
            <a:avLst/>
          </a:prstGeom>
        </p:spPr>
        <p:txBody>
          <a:bodyPr vert="horz" lIns="91440" tIns="45720" rIns="91440" bIns="45720" rtlCol="0" anchor="b">
            <a:noAutofit/>
          </a:bodyPr>
          <a:lstStyle/>
          <a:p>
            <a:r>
              <a:rPr lang="en-US" noProof="0"/>
              <a:t>Click to edit Master title style</a:t>
            </a:r>
            <a:endParaRPr lang="en-CA" noProof="0" dirty="0"/>
          </a:p>
        </p:txBody>
      </p:sp>
      <p:sp>
        <p:nvSpPr>
          <p:cNvPr id="3" name="Espace réservé du texte 2"/>
          <p:cNvSpPr>
            <a:spLocks noGrp="1"/>
          </p:cNvSpPr>
          <p:nvPr>
            <p:ph type="body" idx="1"/>
          </p:nvPr>
        </p:nvSpPr>
        <p:spPr>
          <a:xfrm>
            <a:off x="334693" y="1200150"/>
            <a:ext cx="8339670" cy="3308391"/>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Espace réservé de la date 3"/>
          <p:cNvSpPr>
            <a:spLocks noGrp="1"/>
          </p:cNvSpPr>
          <p:nvPr>
            <p:ph type="dt" sz="half" idx="2"/>
          </p:nvPr>
        </p:nvSpPr>
        <p:spPr>
          <a:xfrm>
            <a:off x="4170020" y="4698869"/>
            <a:ext cx="2133600" cy="273844"/>
          </a:xfrm>
          <a:prstGeom prst="rect">
            <a:avLst/>
          </a:prstGeom>
        </p:spPr>
        <p:txBody>
          <a:bodyPr vert="horz" lIns="91440" tIns="45720" rIns="91440" bIns="45720" rtlCol="0" anchor="ctr"/>
          <a:lstStyle>
            <a:lvl1pPr algn="l">
              <a:defRPr sz="900">
                <a:solidFill>
                  <a:srgbClr val="717272"/>
                </a:solidFill>
                <a:latin typeface="+mj-lt"/>
                <a:cs typeface="Segoe Light"/>
              </a:defRPr>
            </a:lvl1pPr>
          </a:lstStyle>
          <a:p>
            <a:fld id="{D97FBE8D-58FE-8F40-965D-BFD3E8163D98}" type="datetime1">
              <a:rPr lang="en-US" noProof="0" smtClean="0"/>
              <a:t>11/11/2016</a:t>
            </a:fld>
            <a:endParaRPr lang="en-CA" noProof="0" dirty="0"/>
          </a:p>
        </p:txBody>
      </p:sp>
      <p:sp>
        <p:nvSpPr>
          <p:cNvPr id="5" name="Espace réservé du pied de page 4"/>
          <p:cNvSpPr>
            <a:spLocks noGrp="1"/>
          </p:cNvSpPr>
          <p:nvPr>
            <p:ph type="ftr" sz="quarter" idx="3"/>
          </p:nvPr>
        </p:nvSpPr>
        <p:spPr>
          <a:xfrm>
            <a:off x="1887259" y="4698869"/>
            <a:ext cx="2127186" cy="273844"/>
          </a:xfrm>
          <a:prstGeom prst="rect">
            <a:avLst/>
          </a:prstGeom>
        </p:spPr>
        <p:txBody>
          <a:bodyPr vert="horz" lIns="91440" tIns="45720" rIns="91440" bIns="45720" rtlCol="0" anchor="ctr"/>
          <a:lstStyle>
            <a:lvl1pPr algn="l">
              <a:defRPr sz="900" b="1" i="0" cap="all">
                <a:solidFill>
                  <a:srgbClr val="717272"/>
                </a:solidFill>
                <a:latin typeface="Segoe UI Semibold" pitchFamily="34" charset="0"/>
                <a:cs typeface="Segoe UI Semibold" pitchFamily="34" charset="0"/>
              </a:defRPr>
            </a:lvl1pPr>
          </a:lstStyle>
          <a:p>
            <a:r>
              <a:rPr lang="fr-FR" dirty="0"/>
              <a:t>│   COMPANY CONFIDENTIAL  </a:t>
            </a:r>
            <a:endParaRPr lang="en-CA" dirty="0"/>
          </a:p>
        </p:txBody>
      </p:sp>
      <p:sp>
        <p:nvSpPr>
          <p:cNvPr id="6" name="Espace réservé du numéro de diapositive 5"/>
          <p:cNvSpPr>
            <a:spLocks noGrp="1"/>
          </p:cNvSpPr>
          <p:nvPr>
            <p:ph type="sldNum" sz="quarter" idx="4"/>
          </p:nvPr>
        </p:nvSpPr>
        <p:spPr>
          <a:xfrm>
            <a:off x="352974" y="4698869"/>
            <a:ext cx="438475" cy="273844"/>
          </a:xfrm>
          <a:prstGeom prst="rect">
            <a:avLst/>
          </a:prstGeom>
        </p:spPr>
        <p:txBody>
          <a:bodyPr vert="horz" lIns="91440" tIns="45720" rIns="91440" bIns="45720" rtlCol="0" anchor="ctr"/>
          <a:lstStyle>
            <a:lvl1pPr algn="l">
              <a:defRPr sz="900" b="1" i="0">
                <a:solidFill>
                  <a:srgbClr val="717272"/>
                </a:solidFill>
                <a:latin typeface="Segoe UI Semibold" pitchFamily="34" charset="0"/>
                <a:cs typeface="Segoe UI Semibold" pitchFamily="34" charset="0"/>
              </a:defRPr>
            </a:lvl1pPr>
          </a:lstStyle>
          <a:p>
            <a:fld id="{0B6352C0-A9CA-B545-A438-FD1342207464}" type="slidenum">
              <a:rPr lang="en-CA" smtClean="0"/>
              <a:pPr/>
              <a:t>‹#›</a:t>
            </a:fld>
            <a:endParaRPr lang="en-CA"/>
          </a:p>
        </p:txBody>
      </p:sp>
      <p:sp>
        <p:nvSpPr>
          <p:cNvPr id="9" name="ZoneTexte 8"/>
          <p:cNvSpPr txBox="1"/>
          <p:nvPr/>
        </p:nvSpPr>
        <p:spPr>
          <a:xfrm>
            <a:off x="596915" y="4698631"/>
            <a:ext cx="1503005" cy="274320"/>
          </a:xfrm>
          <a:prstGeom prst="rect">
            <a:avLst/>
          </a:prstGeom>
          <a:noFill/>
        </p:spPr>
        <p:txBody>
          <a:bodyPr wrap="square" rtlCol="0" anchor="ctr">
            <a:noAutofit/>
          </a:bodyPr>
          <a:lstStyle/>
          <a:p>
            <a:pPr algn="l"/>
            <a:r>
              <a:rPr lang="fr-FR" sz="900" b="1" i="0" kern="1200" cap="all" dirty="0">
                <a:solidFill>
                  <a:srgbClr val="717272"/>
                </a:solidFill>
                <a:latin typeface="Segoe UI Semibold" pitchFamily="34" charset="0"/>
                <a:ea typeface="+mn-ea"/>
                <a:cs typeface="Segoe UI Semibold" pitchFamily="34" charset="0"/>
              </a:rPr>
              <a:t>│</a:t>
            </a:r>
            <a:r>
              <a:rPr lang="en-CA" sz="900" dirty="0">
                <a:solidFill>
                  <a:srgbClr val="717272"/>
                </a:solidFill>
              </a:rPr>
              <a:t>   </a:t>
            </a:r>
            <a:r>
              <a:rPr lang="en-CA" sz="900" noProof="0" dirty="0">
                <a:solidFill>
                  <a:srgbClr val="717272"/>
                </a:solidFill>
                <a:latin typeface="+mj-lt"/>
                <a:cs typeface="Segoe Light"/>
              </a:rPr>
              <a:t>© 2013 Genetec Inc.</a:t>
            </a:r>
          </a:p>
        </p:txBody>
      </p:sp>
      <p:cxnSp>
        <p:nvCxnSpPr>
          <p:cNvPr id="15" name="Connecteur droit 14"/>
          <p:cNvCxnSpPr/>
          <p:nvPr/>
        </p:nvCxnSpPr>
        <p:spPr>
          <a:xfrm>
            <a:off x="447375" y="1020874"/>
            <a:ext cx="8254797" cy="1588"/>
          </a:xfrm>
          <a:prstGeom prst="line">
            <a:avLst/>
          </a:prstGeom>
          <a:ln w="635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Image 13" descr="Genetec.png"/>
          <p:cNvPicPr>
            <a:picLocks noChangeAspect="1"/>
          </p:cNvPicPr>
          <p:nvPr/>
        </p:nvPicPr>
        <p:blipFill>
          <a:blip r:embed="rId16"/>
          <a:stretch>
            <a:fillRect/>
          </a:stretch>
        </p:blipFill>
        <p:spPr>
          <a:xfrm>
            <a:off x="7922673" y="4759884"/>
            <a:ext cx="784794" cy="151814"/>
          </a:xfrm>
          <a:prstGeom prst="rect">
            <a:avLst/>
          </a:prstGeom>
        </p:spPr>
      </p:pic>
      <p:cxnSp>
        <p:nvCxnSpPr>
          <p:cNvPr id="21" name="Connecteur droit 20"/>
          <p:cNvCxnSpPr/>
          <p:nvPr/>
        </p:nvCxnSpPr>
        <p:spPr>
          <a:xfrm>
            <a:off x="447375" y="4555575"/>
            <a:ext cx="8254797" cy="1588"/>
          </a:xfrm>
          <a:prstGeom prst="line">
            <a:avLst/>
          </a:prstGeom>
          <a:ln w="635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4" r:id="rId4"/>
    <p:sldLayoutId id="2147483675" r:id="rId5"/>
    <p:sldLayoutId id="2147483676" r:id="rId6"/>
    <p:sldLayoutId id="2147483677" r:id="rId7"/>
    <p:sldLayoutId id="2147483651" r:id="rId8"/>
    <p:sldLayoutId id="2147483664" r:id="rId9"/>
    <p:sldLayoutId id="2147483654" r:id="rId10"/>
    <p:sldLayoutId id="2147483655" r:id="rId11"/>
    <p:sldLayoutId id="2147483657" r:id="rId12"/>
    <p:sldLayoutId id="2147483665" r:id="rId13"/>
    <p:sldLayoutId id="2147483653" r:id="rId14"/>
  </p:sldLayoutIdLst>
  <p:transition spd="slow">
    <p:push/>
  </p:transition>
  <p:hf hdr="0" dt="0"/>
  <p:txStyles>
    <p:titleStyle>
      <a:lvl1pPr algn="l" defTabSz="457200" rtl="0" eaLnBrk="1" latinLnBrk="0" hangingPunct="1">
        <a:lnSpc>
          <a:spcPct val="90000"/>
        </a:lnSpc>
        <a:spcBef>
          <a:spcPct val="0"/>
        </a:spcBef>
        <a:buNone/>
        <a:defRPr sz="2800" kern="1200">
          <a:solidFill>
            <a:srgbClr val="0073B0"/>
          </a:solidFill>
          <a:latin typeface="+mj-lt"/>
          <a:ea typeface="+mj-ea"/>
          <a:cs typeface="Segoe Light"/>
        </a:defRPr>
      </a:lvl1pPr>
    </p:titleStyle>
    <p:bodyStyle>
      <a:lvl1pPr marL="115888" indent="-115888" algn="l" defTabSz="457200" rtl="0" eaLnBrk="1" latinLnBrk="0" hangingPunct="1">
        <a:spcBef>
          <a:spcPts val="1000"/>
        </a:spcBef>
        <a:spcAft>
          <a:spcPts val="400"/>
        </a:spcAft>
        <a:buFont typeface="Arial"/>
        <a:buChar char="•"/>
        <a:defRPr sz="1600" b="1" i="0" kern="1200" cap="none">
          <a:solidFill>
            <a:schemeClr val="accent6"/>
          </a:solidFill>
          <a:latin typeface="Segoe UI Semibold" pitchFamily="34" charset="0"/>
          <a:ea typeface="+mn-ea"/>
          <a:cs typeface="Segoe UI Semibold" pitchFamily="34" charset="0"/>
        </a:defRPr>
      </a:lvl1pPr>
      <a:lvl2pPr marL="115888" indent="-115888" algn="l" defTabSz="457200" rtl="0" eaLnBrk="1" latinLnBrk="0" hangingPunct="1">
        <a:spcBef>
          <a:spcPts val="0"/>
        </a:spcBef>
        <a:spcAft>
          <a:spcPts val="300"/>
        </a:spcAft>
        <a:buClr>
          <a:schemeClr val="accent6"/>
        </a:buClr>
        <a:buFont typeface="Arial"/>
        <a:buChar char="•"/>
        <a:defRPr sz="1600" b="0" i="0" kern="1200" baseline="0">
          <a:solidFill>
            <a:schemeClr val="tx2"/>
          </a:solidFill>
          <a:latin typeface="+mn-lt"/>
          <a:ea typeface="+mn-ea"/>
          <a:cs typeface="Segoe UI Semibold" pitchFamily="34" charset="0"/>
        </a:defRPr>
      </a:lvl2pPr>
      <a:lvl3pPr marL="404813" indent="-119063" algn="l" defTabSz="457200" rtl="0" eaLnBrk="1" latinLnBrk="0" hangingPunct="1">
        <a:spcBef>
          <a:spcPts val="0"/>
        </a:spcBef>
        <a:spcAft>
          <a:spcPts val="300"/>
        </a:spcAft>
        <a:buClr>
          <a:schemeClr val="tx2"/>
        </a:buClr>
        <a:buFont typeface="Arial"/>
        <a:buChar char="•"/>
        <a:defRPr sz="1600" kern="1200" baseline="0">
          <a:solidFill>
            <a:schemeClr val="tx2"/>
          </a:solidFill>
          <a:latin typeface="+mn-lt"/>
          <a:ea typeface="+mn-ea"/>
          <a:cs typeface="Segoe Light"/>
        </a:defRPr>
      </a:lvl3pPr>
      <a:lvl4pPr marL="684213" indent="-111125" algn="l" defTabSz="457200" rtl="0" eaLnBrk="1" latinLnBrk="0" hangingPunct="1">
        <a:spcBef>
          <a:spcPts val="0"/>
        </a:spcBef>
        <a:spcAft>
          <a:spcPts val="300"/>
        </a:spcAft>
        <a:buClr>
          <a:schemeClr val="tx2"/>
        </a:buClr>
        <a:buFont typeface="Lucida Grande"/>
        <a:buChar char="∘"/>
        <a:defRPr sz="1600" kern="1200" baseline="0">
          <a:solidFill>
            <a:schemeClr val="tx2"/>
          </a:solidFill>
          <a:latin typeface="+mn-lt"/>
          <a:ea typeface="+mn-ea"/>
          <a:cs typeface="Segoe Light"/>
        </a:defRPr>
      </a:lvl4pPr>
      <a:lvl5pPr marL="909638" indent="-111125" algn="l" defTabSz="457200" rtl="0" eaLnBrk="1" latinLnBrk="0" hangingPunct="1">
        <a:spcBef>
          <a:spcPts val="0"/>
        </a:spcBef>
        <a:spcAft>
          <a:spcPts val="300"/>
        </a:spcAft>
        <a:buClr>
          <a:schemeClr val="tx2"/>
        </a:buClr>
        <a:buSzPct val="90000"/>
        <a:buFont typeface="Lucida Grande"/>
        <a:buChar char="∙"/>
        <a:defRPr sz="1400" kern="1200" spc="0" baseline="0">
          <a:solidFill>
            <a:schemeClr val="tx2"/>
          </a:solidFill>
          <a:latin typeface="+mn-lt"/>
          <a:ea typeface="+mn-ea"/>
          <a:cs typeface="Sego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38328" y="406859"/>
            <a:ext cx="5300472" cy="1102519"/>
          </a:xfrm>
        </p:spPr>
        <p:txBody>
          <a:bodyPr/>
          <a:lstStyle/>
          <a:p>
            <a:r>
              <a:rPr lang="en-US" dirty="0"/>
              <a:t>Plan Manager 10.2</a:t>
            </a:r>
            <a:br>
              <a:rPr lang="en-US" dirty="0"/>
            </a:br>
            <a:r>
              <a:rPr lang="en-US" dirty="0"/>
              <a:t>Technical Presentation</a:t>
            </a:r>
          </a:p>
        </p:txBody>
      </p:sp>
      <p:sp>
        <p:nvSpPr>
          <p:cNvPr id="12" name="Subtitle 11"/>
          <p:cNvSpPr>
            <a:spLocks noGrp="1"/>
          </p:cNvSpPr>
          <p:nvPr>
            <p:ph type="subTitle" idx="1"/>
          </p:nvPr>
        </p:nvSpPr>
        <p:spPr/>
        <p:txBody>
          <a:bodyPr/>
          <a:lstStyle/>
          <a:p>
            <a:r>
              <a:rPr lang="en-US" dirty="0"/>
              <a:t>Thibaut Louvet</a:t>
            </a:r>
          </a:p>
        </p:txBody>
      </p:sp>
      <p:sp>
        <p:nvSpPr>
          <p:cNvPr id="13" name="Text Placeholder 12"/>
          <p:cNvSpPr>
            <a:spLocks noGrp="1"/>
          </p:cNvSpPr>
          <p:nvPr>
            <p:ph type="body" sz="quarter" idx="13"/>
          </p:nvPr>
        </p:nvSpPr>
        <p:spPr/>
        <p:txBody>
          <a:bodyPr/>
          <a:lstStyle/>
          <a:p>
            <a:r>
              <a:rPr lang="en-US" dirty="0"/>
              <a:t>What’s new</a:t>
            </a:r>
          </a:p>
        </p:txBody>
      </p:sp>
      <p:sp>
        <p:nvSpPr>
          <p:cNvPr id="14" name="Text Placeholder 13"/>
          <p:cNvSpPr>
            <a:spLocks noGrp="1"/>
          </p:cNvSpPr>
          <p:nvPr>
            <p:ph type="body" sz="quarter" idx="14"/>
          </p:nvPr>
        </p:nvSpPr>
        <p:spPr/>
        <p:txBody>
          <a:bodyPr/>
          <a:lstStyle/>
          <a:p>
            <a:r>
              <a:rPr lang="en-US" dirty="0"/>
              <a:t>Product Manager</a:t>
            </a:r>
          </a:p>
        </p:txBody>
      </p:sp>
      <p:sp>
        <p:nvSpPr>
          <p:cNvPr id="2" name="Footer Placeholder 1"/>
          <p:cNvSpPr>
            <a:spLocks noGrp="1"/>
          </p:cNvSpPr>
          <p:nvPr>
            <p:ph type="ftr" sz="quarter" idx="11"/>
          </p:nvPr>
        </p:nvSpPr>
        <p:spPr/>
        <p:txBody>
          <a:bodyPr/>
          <a:lstStyle/>
          <a:p>
            <a:r>
              <a:rPr lang="fr-FR" dirty="0"/>
              <a:t>│   COMPANY CONFIDENTIAL  </a:t>
            </a:r>
            <a:endParaRPr lang="en-CA" dirty="0"/>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Administration</a:t>
            </a:r>
            <a:endParaRPr lang="en-US" dirty="0"/>
          </a:p>
        </p:txBody>
      </p:sp>
      <p:sp>
        <p:nvSpPr>
          <p:cNvPr id="7" name="Content Placeholder 6"/>
          <p:cNvSpPr>
            <a:spLocks noGrp="1"/>
          </p:cNvSpPr>
          <p:nvPr>
            <p:ph idx="1"/>
          </p:nvPr>
        </p:nvSpPr>
        <p:spPr>
          <a:xfrm>
            <a:off x="334693" y="1200150"/>
            <a:ext cx="8199707" cy="3308391"/>
          </a:xfrm>
        </p:spPr>
        <p:txBody>
          <a:bodyPr/>
          <a:lstStyle/>
          <a:p>
            <a:r>
              <a:rPr lang="en-US" sz="1400" dirty="0"/>
              <a:t>Plan Manager is now a plugin role:</a:t>
            </a:r>
          </a:p>
          <a:p>
            <a:pPr lvl="2"/>
            <a:r>
              <a:rPr lang="ja-JP" altLang="en-US" sz="1400" dirty="0"/>
              <a:t>他の役割としてシステムに管理されます</a:t>
            </a:r>
            <a:endParaRPr lang="en-US" sz="1400" dirty="0"/>
          </a:p>
          <a:p>
            <a:pPr lvl="2"/>
            <a:r>
              <a:rPr lang="en-US" altLang="ja-JP" sz="1400" dirty="0"/>
              <a:t>Config Tool</a:t>
            </a:r>
            <a:r>
              <a:rPr lang="ja-JP" altLang="en-US" sz="1400" dirty="0"/>
              <a:t>によって制御されるすべてのサーバーパラメータ</a:t>
            </a:r>
            <a:endParaRPr lang="en-US" sz="1400" dirty="0"/>
          </a:p>
          <a:p>
            <a:pPr lvl="2"/>
            <a:r>
              <a:rPr lang="ja-JP" altLang="en-US" sz="1400" dirty="0"/>
              <a:t>構成ツールでは、役割管理タスクの下でのみ構成が行われます</a:t>
            </a:r>
            <a:endParaRPr lang="en-US" sz="1400"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r>
              <a:rPr lang="ja-JP" altLang="en-US" sz="1400" dirty="0"/>
              <a:t>通信ポートのポートを変更し、フォルダの場所をマップし、</a:t>
            </a:r>
            <a:r>
              <a:rPr lang="en-US" altLang="ja-JP" sz="1400" dirty="0"/>
              <a:t>Plan Manager</a:t>
            </a:r>
            <a:r>
              <a:rPr lang="ja-JP" altLang="en-US" sz="1400" dirty="0"/>
              <a:t>の役割を有効</a:t>
            </a:r>
            <a:r>
              <a:rPr lang="en-US" altLang="ja-JP" sz="1400" dirty="0"/>
              <a:t>/</a:t>
            </a:r>
            <a:r>
              <a:rPr lang="ja-JP" altLang="en-US" sz="1400" dirty="0"/>
              <a:t>無効にすることができます</a:t>
            </a:r>
            <a:endParaRPr lang="en-US" sz="1400" dirty="0"/>
          </a:p>
        </p:txBody>
      </p:sp>
      <p:sp>
        <p:nvSpPr>
          <p:cNvPr id="4" name="Footer Placeholder 3"/>
          <p:cNvSpPr>
            <a:spLocks noGrp="1"/>
          </p:cNvSpPr>
          <p:nvPr>
            <p:ph type="ftr" sz="quarter" idx="11"/>
          </p:nvPr>
        </p:nvSpPr>
        <p:spPr/>
        <p:txBody>
          <a:bodyPr/>
          <a:lstStyle/>
          <a:p>
            <a:r>
              <a:rPr lang="fr-FR"/>
              <a:t>│   COMPANY CONFIDENTIAL  </a:t>
            </a:r>
            <a:endParaRPr lang="en-CA" sz="800" dirty="0"/>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10</a:t>
            </a:fld>
            <a:endParaRPr lang="en-CA" noProof="0" dirty="0"/>
          </a:p>
        </p:txBody>
      </p:sp>
      <p:sp>
        <p:nvSpPr>
          <p:cNvPr id="8" name="Content Placeholder 7"/>
          <p:cNvSpPr>
            <a:spLocks noGrp="1"/>
          </p:cNvSpPr>
          <p:nvPr>
            <p:ph sz="quarter" idx="4294967295"/>
          </p:nvPr>
        </p:nvSpPr>
        <p:spPr>
          <a:xfrm>
            <a:off x="5029200" y="1200150"/>
            <a:ext cx="4114800" cy="3309938"/>
          </a:xfrm>
        </p:spPr>
        <p:txBody>
          <a:bodyPr/>
          <a:lstStyle/>
          <a:p>
            <a:pPr lvl="2"/>
            <a:endParaRPr lang="fr-FR" sz="1400" dirty="0"/>
          </a:p>
          <a:p>
            <a:pPr lvl="2"/>
            <a:endParaRPr lang="en-US" sz="1400" dirty="0"/>
          </a:p>
        </p:txBody>
      </p:sp>
      <p:pic>
        <p:nvPicPr>
          <p:cNvPr id="3" name="Picture 2"/>
          <p:cNvPicPr>
            <a:picLocks noChangeAspect="1"/>
          </p:cNvPicPr>
          <p:nvPr/>
        </p:nvPicPr>
        <p:blipFill rotWithShape="1">
          <a:blip r:embed="rId2"/>
          <a:srcRect b="64630"/>
          <a:stretch/>
        </p:blipFill>
        <p:spPr>
          <a:xfrm>
            <a:off x="1371600" y="2495550"/>
            <a:ext cx="5943600" cy="13491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801387"/>
            <a:ext cx="762000" cy="762000"/>
          </a:xfrm>
          <a:prstGeom prst="rect">
            <a:avLst/>
          </a:prstGeom>
        </p:spPr>
      </p:pic>
    </p:spTree>
    <p:extLst>
      <p:ext uri="{BB962C8B-B14F-4D97-AF65-F5344CB8AC3E}">
        <p14:creationId xmlns:p14="http://schemas.microsoft.com/office/powerpoint/2010/main" val="239470251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Administration</a:t>
            </a:r>
            <a:endParaRPr lang="en-US" dirty="0"/>
          </a:p>
        </p:txBody>
      </p:sp>
      <p:sp>
        <p:nvSpPr>
          <p:cNvPr id="7" name="Content Placeholder 6"/>
          <p:cNvSpPr>
            <a:spLocks noGrp="1"/>
          </p:cNvSpPr>
          <p:nvPr>
            <p:ph idx="1"/>
          </p:nvPr>
        </p:nvSpPr>
        <p:spPr>
          <a:xfrm>
            <a:off x="334693" y="1200150"/>
            <a:ext cx="5075507" cy="3308391"/>
          </a:xfrm>
        </p:spPr>
        <p:txBody>
          <a:bodyPr/>
          <a:lstStyle/>
          <a:p>
            <a:r>
              <a:rPr lang="en-US" altLang="ja-JP" sz="1400" dirty="0"/>
              <a:t>Plan Manager</a:t>
            </a:r>
            <a:r>
              <a:rPr lang="ja-JP" altLang="en-US" sz="1400" dirty="0"/>
              <a:t>はプラグインの役割になりました</a:t>
            </a:r>
            <a:r>
              <a:rPr lang="en-US" sz="1400" dirty="0"/>
              <a:t>:</a:t>
            </a:r>
          </a:p>
          <a:p>
            <a:pPr lvl="2"/>
            <a:r>
              <a:rPr lang="en-US" sz="1400" dirty="0"/>
              <a:t>Plugin Fail over:</a:t>
            </a:r>
          </a:p>
          <a:p>
            <a:pPr lvl="3"/>
            <a:r>
              <a:rPr lang="ja-JP" altLang="en-US" sz="1400" dirty="0"/>
              <a:t>データベースと地図のフォルダは、外部の場所で共有されるものとする</a:t>
            </a:r>
            <a:endParaRPr lang="en-US" sz="1400" dirty="0"/>
          </a:p>
        </p:txBody>
      </p:sp>
      <p:sp>
        <p:nvSpPr>
          <p:cNvPr id="4" name="Footer Placeholder 3"/>
          <p:cNvSpPr>
            <a:spLocks noGrp="1"/>
          </p:cNvSpPr>
          <p:nvPr>
            <p:ph type="ftr" sz="quarter" idx="11"/>
          </p:nvPr>
        </p:nvSpPr>
        <p:spPr/>
        <p:txBody>
          <a:bodyPr/>
          <a:lstStyle/>
          <a:p>
            <a:r>
              <a:rPr lang="fr-FR"/>
              <a:t>│   COMPANY CONFIDENTIAL  </a:t>
            </a:r>
            <a:endParaRPr lang="en-CA" sz="800" dirty="0"/>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11</a:t>
            </a:fld>
            <a:endParaRPr lang="en-CA" noProof="0" dirty="0"/>
          </a:p>
        </p:txBody>
      </p:sp>
      <p:sp>
        <p:nvSpPr>
          <p:cNvPr id="8" name="Content Placeholder 7"/>
          <p:cNvSpPr>
            <a:spLocks noGrp="1"/>
          </p:cNvSpPr>
          <p:nvPr>
            <p:ph sz="quarter" idx="4294967295"/>
          </p:nvPr>
        </p:nvSpPr>
        <p:spPr>
          <a:xfrm>
            <a:off x="5029200" y="1200150"/>
            <a:ext cx="4114800" cy="3309938"/>
          </a:xfrm>
        </p:spPr>
        <p:txBody>
          <a:bodyPr/>
          <a:lstStyle/>
          <a:p>
            <a:pPr lvl="2"/>
            <a:endParaRPr lang="fr-FR" sz="1400" dirty="0"/>
          </a:p>
          <a:p>
            <a:pPr lvl="2"/>
            <a:endParaRPr lang="en-US" sz="1400" dirty="0"/>
          </a:p>
        </p:txBody>
      </p:sp>
      <p:pic>
        <p:nvPicPr>
          <p:cNvPr id="9" name="Picture 8"/>
          <p:cNvPicPr>
            <a:picLocks noChangeAspect="1"/>
          </p:cNvPicPr>
          <p:nvPr/>
        </p:nvPicPr>
        <p:blipFill>
          <a:blip r:embed="rId2"/>
          <a:stretch>
            <a:fillRect/>
          </a:stretch>
        </p:blipFill>
        <p:spPr>
          <a:xfrm>
            <a:off x="5542054" y="1333507"/>
            <a:ext cx="3153140" cy="30416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801387"/>
            <a:ext cx="762000" cy="762000"/>
          </a:xfrm>
          <a:prstGeom prst="rect">
            <a:avLst/>
          </a:prstGeom>
        </p:spPr>
      </p:pic>
    </p:spTree>
    <p:extLst>
      <p:ext uri="{BB962C8B-B14F-4D97-AF65-F5344CB8AC3E}">
        <p14:creationId xmlns:p14="http://schemas.microsoft.com/office/powerpoint/2010/main" val="344438506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Administration</a:t>
            </a:r>
            <a:endParaRPr lang="en-US" dirty="0"/>
          </a:p>
        </p:txBody>
      </p:sp>
      <p:sp>
        <p:nvSpPr>
          <p:cNvPr id="7" name="Content Placeholder 6"/>
          <p:cNvSpPr>
            <a:spLocks noGrp="1"/>
          </p:cNvSpPr>
          <p:nvPr>
            <p:ph idx="1"/>
          </p:nvPr>
        </p:nvSpPr>
        <p:spPr>
          <a:xfrm>
            <a:off x="334693" y="1200150"/>
            <a:ext cx="3856307" cy="3308391"/>
          </a:xfrm>
        </p:spPr>
        <p:txBody>
          <a:bodyPr/>
          <a:lstStyle/>
          <a:p>
            <a:r>
              <a:rPr lang="en-US" altLang="ja-JP" sz="1400" dirty="0"/>
              <a:t>Plan Manager</a:t>
            </a:r>
            <a:r>
              <a:rPr lang="ja-JP" altLang="en-US" sz="1400" dirty="0"/>
              <a:t>はプラグインの役割になりました</a:t>
            </a:r>
            <a:r>
              <a:rPr lang="en-US" altLang="ja-JP" sz="1400" dirty="0"/>
              <a:t>:</a:t>
            </a:r>
            <a:endParaRPr lang="en-US" sz="1400" dirty="0"/>
          </a:p>
          <a:p>
            <a:pPr lvl="2"/>
            <a:r>
              <a:rPr lang="en-US" sz="1400" dirty="0"/>
              <a:t>Backup and Restore:</a:t>
            </a:r>
          </a:p>
          <a:p>
            <a:pPr lvl="3"/>
            <a:r>
              <a:rPr lang="ja-JP" altLang="en-US" sz="1400" dirty="0"/>
              <a:t>今バックアップデータベースとマップフォルダ</a:t>
            </a:r>
            <a:endParaRPr lang="en-US" sz="1400" dirty="0"/>
          </a:p>
          <a:p>
            <a:pPr lvl="3"/>
            <a:r>
              <a:rPr lang="ja-JP" altLang="en-US" sz="1400" dirty="0"/>
              <a:t>スケジュールされたバックアップ</a:t>
            </a:r>
            <a:endParaRPr lang="en-US" sz="1400" dirty="0"/>
          </a:p>
          <a:p>
            <a:pPr lvl="3"/>
            <a:r>
              <a:rPr lang="ja-JP" altLang="en-US" sz="1400" dirty="0"/>
              <a:t>あるサーバーから別のサーバーに構成を復元するために使用できます</a:t>
            </a:r>
            <a:endParaRPr lang="en-US" sz="1400" dirty="0"/>
          </a:p>
        </p:txBody>
      </p:sp>
      <p:sp>
        <p:nvSpPr>
          <p:cNvPr id="4" name="Footer Placeholder 3"/>
          <p:cNvSpPr>
            <a:spLocks noGrp="1"/>
          </p:cNvSpPr>
          <p:nvPr>
            <p:ph type="ftr" sz="quarter" idx="11"/>
          </p:nvPr>
        </p:nvSpPr>
        <p:spPr/>
        <p:txBody>
          <a:bodyPr/>
          <a:lstStyle/>
          <a:p>
            <a:r>
              <a:rPr lang="fr-FR"/>
              <a:t>│   COMPANY CONFIDENTIAL  </a:t>
            </a:r>
            <a:endParaRPr lang="en-CA" sz="800" dirty="0"/>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12</a:t>
            </a:fld>
            <a:endParaRPr lang="en-CA" noProof="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801387"/>
            <a:ext cx="762000" cy="762000"/>
          </a:xfrm>
          <a:prstGeom prst="rect">
            <a:avLst/>
          </a:prstGeom>
        </p:spPr>
      </p:pic>
      <p:pic>
        <p:nvPicPr>
          <p:cNvPr id="3" name="Picture 2"/>
          <p:cNvPicPr>
            <a:picLocks noChangeAspect="1"/>
          </p:cNvPicPr>
          <p:nvPr/>
        </p:nvPicPr>
        <p:blipFill>
          <a:blip r:embed="rId3"/>
          <a:stretch>
            <a:fillRect/>
          </a:stretch>
        </p:blipFill>
        <p:spPr>
          <a:xfrm>
            <a:off x="4419493" y="1563387"/>
            <a:ext cx="4275701" cy="2744000"/>
          </a:xfrm>
          <a:prstGeom prst="rect">
            <a:avLst/>
          </a:prstGeom>
        </p:spPr>
      </p:pic>
    </p:spTree>
    <p:extLst>
      <p:ext uri="{BB962C8B-B14F-4D97-AF65-F5344CB8AC3E}">
        <p14:creationId xmlns:p14="http://schemas.microsoft.com/office/powerpoint/2010/main" val="3496840028"/>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Administration</a:t>
            </a:r>
            <a:endParaRPr lang="en-US" dirty="0"/>
          </a:p>
        </p:txBody>
      </p:sp>
      <p:sp>
        <p:nvSpPr>
          <p:cNvPr id="7" name="Content Placeholder 6"/>
          <p:cNvSpPr>
            <a:spLocks noGrp="1"/>
          </p:cNvSpPr>
          <p:nvPr>
            <p:ph idx="1"/>
          </p:nvPr>
        </p:nvSpPr>
        <p:spPr>
          <a:xfrm>
            <a:off x="334693" y="1200150"/>
            <a:ext cx="6675707" cy="3308391"/>
          </a:xfrm>
        </p:spPr>
        <p:txBody>
          <a:bodyPr/>
          <a:lstStyle/>
          <a:p>
            <a:r>
              <a:rPr lang="ja-JP" altLang="en-US" sz="1400" dirty="0"/>
              <a:t>状態マルチエディション</a:t>
            </a:r>
            <a:r>
              <a:rPr lang="en-US" sz="1400" dirty="0"/>
              <a:t>:</a:t>
            </a:r>
          </a:p>
          <a:p>
            <a:pPr lvl="2"/>
            <a:r>
              <a:rPr lang="ja-JP" altLang="en-US" sz="1400" dirty="0"/>
              <a:t>オブジェクトの状態を一度に設定することができます。 これにより、マップを編集および維持する時間が大幅に短縮されます。 これは</a:t>
            </a:r>
            <a:r>
              <a:rPr lang="en-US" sz="1400" dirty="0"/>
              <a:t>:</a:t>
            </a:r>
          </a:p>
          <a:p>
            <a:pPr lvl="3"/>
            <a:r>
              <a:rPr lang="en-US" sz="1400" dirty="0"/>
              <a:t>A Lasso</a:t>
            </a:r>
            <a:r>
              <a:rPr lang="ja-JP" altLang="en-US" sz="1400" dirty="0"/>
              <a:t>マルチエディション</a:t>
            </a:r>
            <a:endParaRPr lang="en-US" sz="1400" dirty="0"/>
          </a:p>
          <a:p>
            <a:pPr lvl="3"/>
            <a:r>
              <a:rPr lang="en-US" sz="1400" dirty="0"/>
              <a:t>Ctrl+ click in edition mode</a:t>
            </a:r>
          </a:p>
          <a:p>
            <a:r>
              <a:rPr lang="en-US" sz="1400" dirty="0"/>
              <a:t>New Object:</a:t>
            </a:r>
          </a:p>
          <a:p>
            <a:pPr lvl="1"/>
            <a:r>
              <a:rPr lang="en-US" sz="1400" b="1" dirty="0"/>
              <a:t>LPR unit</a:t>
            </a:r>
            <a:r>
              <a:rPr lang="en-US" sz="1400" dirty="0"/>
              <a:t>:</a:t>
            </a:r>
          </a:p>
          <a:p>
            <a:pPr lvl="2"/>
            <a:r>
              <a:rPr lang="ja-JP" altLang="en-US" sz="1400" dirty="0"/>
              <a:t>最後に読まれた、最後のヒット、コンテクストカメラ</a:t>
            </a:r>
            <a:endParaRPr lang="en-US" sz="1400" dirty="0"/>
          </a:p>
          <a:p>
            <a:pPr lvl="2"/>
            <a:r>
              <a:rPr lang="ja-JP" altLang="en-US" sz="1400" dirty="0"/>
              <a:t>ヒットとリードの状態、カスタマイズ可能な回復力時間</a:t>
            </a:r>
            <a:endParaRPr lang="en-US" sz="1400" dirty="0"/>
          </a:p>
          <a:p>
            <a:pPr lvl="1"/>
            <a:r>
              <a:rPr lang="en-US" sz="1400" b="1" dirty="0"/>
              <a:t>I/O Object</a:t>
            </a:r>
            <a:r>
              <a:rPr lang="ja-JP" altLang="en-US" sz="1400" b="1" dirty="0"/>
              <a:t>ドア、カメラ、</a:t>
            </a:r>
            <a:r>
              <a:rPr lang="en-US" altLang="ja-JP" sz="1400" b="1" dirty="0"/>
              <a:t>I / O</a:t>
            </a:r>
            <a:r>
              <a:rPr lang="ja-JP" altLang="en-US" sz="1400" b="1" dirty="0"/>
              <a:t>ボックス、ゾーンに関連する</a:t>
            </a:r>
            <a:r>
              <a:rPr lang="en-US" sz="1400" dirty="0"/>
              <a:t>:</a:t>
            </a:r>
          </a:p>
          <a:p>
            <a:pPr lvl="2"/>
            <a:r>
              <a:rPr lang="en-US" altLang="ja-JP" sz="1400" dirty="0"/>
              <a:t>1</a:t>
            </a:r>
            <a:r>
              <a:rPr lang="ja-JP" altLang="en-US" sz="1400" dirty="0" err="1"/>
              <a:t>つの</a:t>
            </a:r>
            <a:r>
              <a:rPr lang="ja-JP" altLang="en-US" sz="1400" dirty="0"/>
              <a:t>入力を監視する。 トリガされた接触を表示するためにゾーンに適用できます</a:t>
            </a:r>
            <a:endParaRPr lang="en-US" sz="1400" dirty="0"/>
          </a:p>
          <a:p>
            <a:pPr lvl="2"/>
            <a:r>
              <a:rPr lang="ja-JP" altLang="en-US" sz="1400" dirty="0"/>
              <a:t>関連するエンティティの出力を任意の動作でトリガする</a:t>
            </a:r>
            <a:endParaRPr lang="en-US" sz="1400" dirty="0"/>
          </a:p>
        </p:txBody>
      </p:sp>
      <p:sp>
        <p:nvSpPr>
          <p:cNvPr id="4" name="Footer Placeholder 3"/>
          <p:cNvSpPr>
            <a:spLocks noGrp="1"/>
          </p:cNvSpPr>
          <p:nvPr>
            <p:ph type="ftr" sz="quarter" idx="11"/>
          </p:nvPr>
        </p:nvSpPr>
        <p:spPr/>
        <p:txBody>
          <a:bodyPr/>
          <a:lstStyle/>
          <a:p>
            <a:r>
              <a:rPr lang="fr-FR"/>
              <a:t>│   COMPANY CONFIDENTIAL  </a:t>
            </a:r>
            <a:endParaRPr lang="en-CA" sz="800" dirty="0"/>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13</a:t>
            </a:fld>
            <a:endParaRPr lang="en-CA" noProof="0" dirty="0"/>
          </a:p>
        </p:txBody>
      </p:sp>
      <p:sp>
        <p:nvSpPr>
          <p:cNvPr id="8" name="Content Placeholder 7"/>
          <p:cNvSpPr>
            <a:spLocks noGrp="1"/>
          </p:cNvSpPr>
          <p:nvPr>
            <p:ph sz="quarter" idx="4294967295"/>
          </p:nvPr>
        </p:nvSpPr>
        <p:spPr>
          <a:xfrm>
            <a:off x="5029200" y="1200150"/>
            <a:ext cx="4114800" cy="3309938"/>
          </a:xfrm>
        </p:spPr>
        <p:txBody>
          <a:bodyPr/>
          <a:lstStyle/>
          <a:p>
            <a:pPr lvl="2"/>
            <a:endParaRPr lang="fr-FR" sz="1400" dirty="0"/>
          </a:p>
          <a:p>
            <a:pPr lvl="2"/>
            <a:endParaRPr lang="en-US" sz="1400" dirty="0"/>
          </a:p>
        </p:txBody>
      </p:sp>
      <p:pic>
        <p:nvPicPr>
          <p:cNvPr id="3" name="Picture 2"/>
          <p:cNvPicPr>
            <a:picLocks noChangeAspect="1"/>
          </p:cNvPicPr>
          <p:nvPr/>
        </p:nvPicPr>
        <p:blipFill>
          <a:blip r:embed="rId2"/>
          <a:stretch>
            <a:fillRect/>
          </a:stretch>
        </p:blipFill>
        <p:spPr>
          <a:xfrm>
            <a:off x="7010400" y="1200150"/>
            <a:ext cx="1953687" cy="1584014"/>
          </a:xfrm>
          <a:prstGeom prst="rect">
            <a:avLst/>
          </a:prstGeom>
        </p:spPr>
      </p:pic>
      <p:pic>
        <p:nvPicPr>
          <p:cNvPr id="6" name="Picture 5"/>
          <p:cNvPicPr>
            <a:picLocks noChangeAspect="1"/>
          </p:cNvPicPr>
          <p:nvPr/>
        </p:nvPicPr>
        <p:blipFill>
          <a:blip r:embed="rId3"/>
          <a:stretch>
            <a:fillRect/>
          </a:stretch>
        </p:blipFill>
        <p:spPr>
          <a:xfrm>
            <a:off x="7010400" y="2876550"/>
            <a:ext cx="1958026" cy="1587531"/>
          </a:xfrm>
          <a:prstGeom prst="rect">
            <a:avLst/>
          </a:prstGeom>
        </p:spPr>
      </p:pic>
    </p:spTree>
    <p:extLst>
      <p:ext uri="{BB962C8B-B14F-4D97-AF65-F5344CB8AC3E}">
        <p14:creationId xmlns:p14="http://schemas.microsoft.com/office/powerpoint/2010/main" val="57328241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Administration</a:t>
            </a:r>
            <a:endParaRPr lang="en-US" dirty="0"/>
          </a:p>
        </p:txBody>
      </p:sp>
      <p:sp>
        <p:nvSpPr>
          <p:cNvPr id="3" name="Content Placeholder 2"/>
          <p:cNvSpPr>
            <a:spLocks noGrp="1"/>
          </p:cNvSpPr>
          <p:nvPr>
            <p:ph idx="1"/>
          </p:nvPr>
        </p:nvSpPr>
        <p:spPr/>
        <p:txBody>
          <a:bodyPr/>
          <a:lstStyle/>
          <a:p>
            <a:r>
              <a:rPr lang="ja-JP" altLang="en-US" dirty="0"/>
              <a:t>マップリンクとホットスポットのリンクされたアラーム状態</a:t>
            </a:r>
            <a:r>
              <a:rPr lang="en-US" dirty="0"/>
              <a:t>:</a:t>
            </a:r>
          </a:p>
          <a:p>
            <a:pPr lvl="2"/>
            <a:r>
              <a:rPr lang="ja-JP" altLang="en-US" dirty="0"/>
              <a:t>マップリンクが指すゾーン内のアラームのすべてのエンティティは、マップリンクレベルでアラーム状態をトリガーします。</a:t>
            </a:r>
            <a:endParaRPr lang="en-US" dirty="0"/>
          </a:p>
          <a:p>
            <a:pPr lvl="2"/>
            <a:r>
              <a:rPr lang="ja-JP" altLang="en-US" dirty="0"/>
              <a:t>マップリンクが指すホットスポットに接続されたアラームのすべてのカメラは、マップリンクレベルでアラーム状態をトリガーします</a:t>
            </a:r>
            <a:endParaRPr lang="en-US" dirty="0"/>
          </a:p>
          <a:p>
            <a:r>
              <a:rPr lang="ja-JP" altLang="en-US" dirty="0"/>
              <a:t>フルバックアップとリストア</a:t>
            </a:r>
            <a:endParaRPr lang="en-US" dirty="0"/>
          </a:p>
          <a:p>
            <a:pPr lvl="2"/>
            <a:r>
              <a:rPr lang="ja-JP" altLang="en-US" dirty="0"/>
              <a:t>マップフォルダとデータベース</a:t>
            </a:r>
            <a:endParaRPr lang="en-US" dirty="0"/>
          </a:p>
          <a:p>
            <a:pPr lvl="2"/>
            <a:r>
              <a:rPr lang="ja-JP" altLang="en-US" dirty="0"/>
              <a:t>あるサーバーからバックアップして別のサーバーに復元することができます</a:t>
            </a:r>
            <a:endParaRPr lang="en-US" dirty="0"/>
          </a:p>
          <a:p>
            <a:r>
              <a:rPr lang="en-US" dirty="0"/>
              <a:t>Geo-referenced imported maps</a:t>
            </a:r>
          </a:p>
          <a:p>
            <a:pPr lvl="2"/>
            <a:r>
              <a:rPr lang="ja-JP" altLang="en-US" dirty="0"/>
              <a:t>インポートされた地図上で</a:t>
            </a:r>
            <a:r>
              <a:rPr lang="en-US" altLang="ja-JP" dirty="0"/>
              <a:t>KML</a:t>
            </a:r>
            <a:r>
              <a:rPr lang="ja-JP" altLang="en-US" dirty="0"/>
              <a:t>オブジェクトを使用できます</a:t>
            </a:r>
            <a:endParaRPr lang="en-US" dirty="0"/>
          </a:p>
          <a:p>
            <a:pPr lvl="2"/>
            <a:r>
              <a:rPr lang="ja-JP" altLang="en-US" dirty="0"/>
              <a:t>これにより、マップソースを簡単に変更し、エンティティを適切な場所に保持することができます</a:t>
            </a:r>
            <a:endParaRPr lang="en-US" dirty="0"/>
          </a:p>
          <a:p>
            <a:endParaRPr lang="en-US" dirty="0"/>
          </a:p>
        </p:txBody>
      </p:sp>
      <p:sp>
        <p:nvSpPr>
          <p:cNvPr id="4" name="Footer Placeholder 3"/>
          <p:cNvSpPr>
            <a:spLocks noGrp="1"/>
          </p:cNvSpPr>
          <p:nvPr>
            <p:ph type="ftr" sz="quarter" idx="11"/>
          </p:nvPr>
        </p:nvSpPr>
        <p:spPr/>
        <p:txBody>
          <a:bodyPr/>
          <a:lstStyle/>
          <a:p>
            <a:r>
              <a:rPr lang="fr-FR"/>
              <a:t>│   COMPANY CONFIDENTIAL  </a:t>
            </a:r>
            <a:endParaRPr lang="en-CA" sz="800" dirty="0"/>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14</a:t>
            </a:fld>
            <a:endParaRPr lang="en-CA" noProof="0" dirty="0"/>
          </a:p>
        </p:txBody>
      </p:sp>
    </p:spTree>
    <p:extLst>
      <p:ext uri="{BB962C8B-B14F-4D97-AF65-F5344CB8AC3E}">
        <p14:creationId xmlns:p14="http://schemas.microsoft.com/office/powerpoint/2010/main" val="798477912"/>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Other</a:t>
            </a:r>
          </a:p>
        </p:txBody>
      </p:sp>
      <p:sp>
        <p:nvSpPr>
          <p:cNvPr id="7" name="Text Placeholder 6"/>
          <p:cNvSpPr>
            <a:spLocks noGrp="1"/>
          </p:cNvSpPr>
          <p:nvPr>
            <p:ph type="body" idx="1"/>
          </p:nvPr>
        </p:nvSpPr>
        <p:spPr/>
        <p:txBody>
          <a:bodyPr/>
          <a:lstStyle/>
          <a:p>
            <a:r>
              <a:rPr lang="en-US" dirty="0"/>
              <a:t>What’s new?</a:t>
            </a:r>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15</a:t>
            </a:fld>
            <a:endParaRPr lang="en-CA" noProof="0" dirty="0"/>
          </a:p>
        </p:txBody>
      </p:sp>
      <p:sp>
        <p:nvSpPr>
          <p:cNvPr id="4" name="Footer Placeholder 3"/>
          <p:cNvSpPr>
            <a:spLocks noGrp="1"/>
          </p:cNvSpPr>
          <p:nvPr>
            <p:ph type="ftr" sz="quarter" idx="13"/>
          </p:nvPr>
        </p:nvSpPr>
        <p:spPr/>
        <p:txBody>
          <a:bodyPr/>
          <a:lstStyle/>
          <a:p>
            <a:r>
              <a:rPr lang="fr-FR"/>
              <a:t>│   COMPANY CONFIDENTIAL  </a:t>
            </a:r>
            <a:endParaRPr lang="en-CA" sz="800" dirty="0"/>
          </a:p>
        </p:txBody>
      </p:sp>
    </p:spTree>
    <p:extLst>
      <p:ext uri="{BB962C8B-B14F-4D97-AF65-F5344CB8AC3E}">
        <p14:creationId xmlns:p14="http://schemas.microsoft.com/office/powerpoint/2010/main" val="4230613246"/>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enhancements</a:t>
            </a:r>
          </a:p>
        </p:txBody>
      </p:sp>
      <p:sp>
        <p:nvSpPr>
          <p:cNvPr id="4" name="Footer Placeholder 3"/>
          <p:cNvSpPr>
            <a:spLocks noGrp="1"/>
          </p:cNvSpPr>
          <p:nvPr>
            <p:ph type="ftr" sz="quarter" idx="11"/>
          </p:nvPr>
        </p:nvSpPr>
        <p:spPr/>
        <p:txBody>
          <a:bodyPr/>
          <a:lstStyle/>
          <a:p>
            <a:r>
              <a:rPr lang="fr-FR"/>
              <a:t>│   COMPANY CONFIDENTIAL  </a:t>
            </a:r>
            <a:endParaRPr lang="en-CA" sz="800" dirty="0"/>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16</a:t>
            </a:fld>
            <a:endParaRPr lang="en-CA" noProof="0" dirty="0"/>
          </a:p>
        </p:txBody>
      </p:sp>
      <p:graphicFrame>
        <p:nvGraphicFramePr>
          <p:cNvPr id="6" name="Diagram 5"/>
          <p:cNvGraphicFramePr/>
          <p:nvPr>
            <p:extLst>
              <p:ext uri="{D42A27DB-BD31-4B8C-83A1-F6EECF244321}">
                <p14:modId xmlns:p14="http://schemas.microsoft.com/office/powerpoint/2010/main" val="1532476305"/>
              </p:ext>
            </p:extLst>
          </p:nvPr>
        </p:nvGraphicFramePr>
        <p:xfrm>
          <a:off x="533400" y="1200150"/>
          <a:ext cx="80772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38969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Text Placeholder 6"/>
          <p:cNvSpPr>
            <a:spLocks noGrp="1"/>
          </p:cNvSpPr>
          <p:nvPr>
            <p:ph type="body" idx="1"/>
          </p:nvPr>
        </p:nvSpPr>
        <p:spPr/>
        <p:txBody>
          <a:bodyPr/>
          <a:lstStyle/>
          <a:p>
            <a:r>
              <a:rPr lang="en-US" dirty="0"/>
              <a:t>Question?</a:t>
            </a:r>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17</a:t>
            </a:fld>
            <a:endParaRPr lang="en-CA" noProof="0" dirty="0"/>
          </a:p>
        </p:txBody>
      </p:sp>
      <p:sp>
        <p:nvSpPr>
          <p:cNvPr id="4" name="Footer Placeholder 3"/>
          <p:cNvSpPr>
            <a:spLocks noGrp="1"/>
          </p:cNvSpPr>
          <p:nvPr>
            <p:ph type="ftr" sz="quarter" idx="13"/>
          </p:nvPr>
        </p:nvSpPr>
        <p:spPr/>
        <p:txBody>
          <a:bodyPr/>
          <a:lstStyle/>
          <a:p>
            <a:r>
              <a:rPr lang="fr-FR"/>
              <a:t>│   COMPANY CONFIDENTIAL  </a:t>
            </a:r>
            <a:endParaRPr lang="en-CA" sz="800" dirty="0"/>
          </a:p>
        </p:txBody>
      </p:sp>
    </p:spTree>
    <p:extLst>
      <p:ext uri="{BB962C8B-B14F-4D97-AF65-F5344CB8AC3E}">
        <p14:creationId xmlns:p14="http://schemas.microsoft.com/office/powerpoint/2010/main" val="296175446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Manager is an Interactive Mapping System Available for Security Center</a:t>
            </a:r>
          </a:p>
        </p:txBody>
      </p:sp>
      <p:sp>
        <p:nvSpPr>
          <p:cNvPr id="6" name="Footer Placeholder 5"/>
          <p:cNvSpPr>
            <a:spLocks noGrp="1"/>
          </p:cNvSpPr>
          <p:nvPr>
            <p:ph type="ftr" sz="quarter" idx="11"/>
          </p:nvPr>
        </p:nvSpPr>
        <p:spPr/>
        <p:txBody>
          <a:bodyPr/>
          <a:lstStyle/>
          <a:p>
            <a:r>
              <a:rPr lang="fr-FR"/>
              <a:t>│   COMPANY CONFIDENTIAL  </a:t>
            </a:r>
            <a:endParaRPr lang="en-CA" sz="800" dirty="0"/>
          </a:p>
        </p:txBody>
      </p:sp>
      <p:sp>
        <p:nvSpPr>
          <p:cNvPr id="7" name="Slide Number Placeholder 6"/>
          <p:cNvSpPr>
            <a:spLocks noGrp="1"/>
          </p:cNvSpPr>
          <p:nvPr>
            <p:ph type="sldNum" sz="quarter" idx="12"/>
          </p:nvPr>
        </p:nvSpPr>
        <p:spPr/>
        <p:txBody>
          <a:bodyPr/>
          <a:lstStyle/>
          <a:p>
            <a:fld id="{0B6352C0-A9CA-B545-A438-FD1342207464}" type="slidenum">
              <a:rPr lang="en-CA" noProof="0" smtClean="0"/>
              <a:pPr/>
              <a:t>2</a:t>
            </a:fld>
            <a:endParaRPr lang="en-CA" noProof="0" dirty="0"/>
          </a:p>
        </p:txBody>
      </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210300" y="742950"/>
            <a:ext cx="2321856" cy="3832093"/>
          </a:xfrm>
          <a:prstGeom prst="rect">
            <a:avLst/>
          </a:prstGeom>
          <a:solidFill>
            <a:srgbClr val="FFFFFF">
              <a:shade val="85000"/>
            </a:srgbClr>
          </a:solidFill>
          <a:ln w="190500" cap="rnd">
            <a:noFill/>
          </a:ln>
          <a:effectLst/>
          <a:scene3d>
            <a:camera prst="perspectiveContrastingLeftFacing" fov="2100000">
              <a:rot lat="540000" lon="1200000" rev="0"/>
            </a:camera>
            <a:lightRig rig="soft" dir="t"/>
          </a:scene3d>
          <a:sp3d contourW="12700" prstMaterial="matte">
            <a:bevelT w="63500" h="50800"/>
            <a:contourClr>
              <a:srgbClr val="C0C0C0"/>
            </a:contourClr>
          </a:sp3d>
          <a:extLst>
            <a:ext uri="{91240B29-F687-4F45-9708-019B960494DF}">
              <a14:hiddenLine xmlns:a14="http://schemas.microsoft.com/office/drawing/2010/main" w="9525">
                <a:solidFill>
                  <a:schemeClr val="tx1"/>
                </a:solidFill>
                <a:miter lim="800000"/>
                <a:headEnd/>
                <a:tailEnd/>
              </a14:hiddenLine>
            </a:ext>
          </a:extLst>
        </p:spPr>
      </p:pic>
      <p:sp>
        <p:nvSpPr>
          <p:cNvPr id="19" name="Espace réservé du contenu 12"/>
          <p:cNvSpPr txBox="1">
            <a:spLocks/>
          </p:cNvSpPr>
          <p:nvPr/>
        </p:nvSpPr>
        <p:spPr>
          <a:xfrm>
            <a:off x="338328" y="2316096"/>
            <a:ext cx="5200650" cy="685800"/>
          </a:xfrm>
          <a:prstGeom prst="rect">
            <a:avLst/>
          </a:prstGeom>
        </p:spPr>
        <p:txBody>
          <a:bodyPr vert="horz" lIns="91440" tIns="45720" rIns="91440" bIns="45720" rtlCol="0">
            <a:noAutofit/>
          </a:bodyPr>
          <a:lstStyle>
            <a:defPPr>
              <a:defRPr lang="fr-FR"/>
            </a:defPPr>
            <a:lvl1pPr marL="182880" indent="-182880">
              <a:spcBef>
                <a:spcPts val="1000"/>
              </a:spcBef>
              <a:spcAft>
                <a:spcPts val="400"/>
              </a:spcAft>
              <a:buFont typeface="Arial"/>
              <a:buChar char="•"/>
              <a:defRPr sz="1600" b="1" i="0" cap="all">
                <a:solidFill>
                  <a:schemeClr val="tx2"/>
                </a:solidFill>
                <a:latin typeface="Segoe UI"/>
                <a:cs typeface="Segoe UI"/>
              </a:defRPr>
            </a:lvl1pPr>
            <a:lvl2pPr marL="182880" indent="-182880">
              <a:spcBef>
                <a:spcPts val="0"/>
              </a:spcBef>
              <a:spcAft>
                <a:spcPts val="600"/>
              </a:spcAft>
              <a:buFont typeface="Arial"/>
              <a:buChar char="•"/>
              <a:defRPr sz="1600" b="1" i="0">
                <a:solidFill>
                  <a:schemeClr val="accent6"/>
                </a:solidFill>
                <a:latin typeface="Segoe UI"/>
                <a:cs typeface="Segoe UI"/>
              </a:defRPr>
            </a:lvl2pPr>
            <a:lvl3pPr marL="0" lvl="2" indent="0">
              <a:spcBef>
                <a:spcPts val="0"/>
              </a:spcBef>
              <a:spcAft>
                <a:spcPts val="300"/>
              </a:spcAft>
              <a:buClr>
                <a:schemeClr val="accent6"/>
              </a:buClr>
              <a:buFont typeface="Arial"/>
              <a:buNone/>
              <a:defRPr sz="1600">
                <a:solidFill>
                  <a:schemeClr val="tx2"/>
                </a:solidFill>
                <a:latin typeface="+mj-lt"/>
                <a:cs typeface="Segoe UI"/>
              </a:defRPr>
            </a:lvl3pPr>
            <a:lvl4pPr marL="365760" indent="-182880">
              <a:spcBef>
                <a:spcPts val="0"/>
              </a:spcBef>
              <a:spcAft>
                <a:spcPts val="300"/>
              </a:spcAft>
              <a:buClr>
                <a:schemeClr val="tx2"/>
              </a:buClr>
              <a:buFont typeface="Arial"/>
              <a:buChar char="•"/>
              <a:defRPr sz="1600">
                <a:solidFill>
                  <a:schemeClr val="tx2"/>
                </a:solidFill>
                <a:latin typeface="Segoe UI"/>
                <a:cs typeface="Segoe UI"/>
              </a:defRPr>
            </a:lvl4pPr>
            <a:lvl5pPr marL="548640" indent="-182880">
              <a:spcBef>
                <a:spcPts val="0"/>
              </a:spcBef>
              <a:spcAft>
                <a:spcPts val="300"/>
              </a:spcAft>
              <a:buClr>
                <a:schemeClr val="tx2"/>
              </a:buClr>
              <a:buSzPct val="100000"/>
              <a:buFont typeface="Lucida Grande"/>
              <a:buChar char="∘"/>
              <a:defRPr sz="1600" spc="0" baseline="0">
                <a:solidFill>
                  <a:schemeClr val="tx2"/>
                </a:solidFill>
                <a:latin typeface="Segoe UI"/>
                <a:cs typeface="Segoe U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2">
              <a:spcAft>
                <a:spcPts val="800"/>
              </a:spcAft>
              <a:buClr>
                <a:srgbClr val="0073B0"/>
              </a:buClr>
            </a:pPr>
            <a:endParaRPr lang="en-US" dirty="0">
              <a:solidFill>
                <a:srgbClr val="717272"/>
              </a:solidFill>
            </a:endParaRPr>
          </a:p>
        </p:txBody>
      </p:sp>
      <p:sp>
        <p:nvSpPr>
          <p:cNvPr id="20" name="Espace réservé du contenu 12"/>
          <p:cNvSpPr txBox="1">
            <a:spLocks/>
          </p:cNvSpPr>
          <p:nvPr/>
        </p:nvSpPr>
        <p:spPr>
          <a:xfrm>
            <a:off x="457200" y="1200150"/>
            <a:ext cx="5223234" cy="1371600"/>
          </a:xfrm>
          <a:prstGeom prst="rect">
            <a:avLst/>
          </a:prstGeom>
        </p:spPr>
        <p:txBody>
          <a:bodyPr vert="horz" lIns="91440" tIns="45720" rIns="91440" bIns="45720" rtlCol="0">
            <a:noAutofit/>
          </a:bodyPr>
          <a:lstStyle>
            <a:defPPr>
              <a:defRPr lang="fr-FR"/>
            </a:defPPr>
            <a:lvl1pPr marL="182880" indent="-182880">
              <a:spcBef>
                <a:spcPts val="1000"/>
              </a:spcBef>
              <a:spcAft>
                <a:spcPts val="400"/>
              </a:spcAft>
              <a:buFont typeface="Arial"/>
              <a:buChar char="•"/>
              <a:defRPr sz="1600" b="1" i="0" cap="all">
                <a:solidFill>
                  <a:schemeClr val="tx2"/>
                </a:solidFill>
                <a:latin typeface="Segoe UI"/>
                <a:cs typeface="Segoe UI"/>
              </a:defRPr>
            </a:lvl1pPr>
            <a:lvl2pPr marL="182880" indent="-182880">
              <a:spcBef>
                <a:spcPts val="0"/>
              </a:spcBef>
              <a:spcAft>
                <a:spcPts val="600"/>
              </a:spcAft>
              <a:buFont typeface="Arial"/>
              <a:buChar char="•"/>
              <a:defRPr sz="1600" b="1" i="0">
                <a:solidFill>
                  <a:schemeClr val="accent6"/>
                </a:solidFill>
                <a:latin typeface="Segoe UI"/>
                <a:cs typeface="Segoe UI"/>
              </a:defRPr>
            </a:lvl2pPr>
            <a:lvl3pPr marL="0" lvl="2" indent="0">
              <a:spcBef>
                <a:spcPts val="0"/>
              </a:spcBef>
              <a:spcAft>
                <a:spcPts val="300"/>
              </a:spcAft>
              <a:buClr>
                <a:schemeClr val="accent6"/>
              </a:buClr>
              <a:buFont typeface="Arial"/>
              <a:buNone/>
              <a:defRPr sz="1600">
                <a:solidFill>
                  <a:schemeClr val="tx2"/>
                </a:solidFill>
                <a:latin typeface="+mj-lt"/>
                <a:cs typeface="Segoe UI"/>
              </a:defRPr>
            </a:lvl3pPr>
            <a:lvl4pPr marL="365760" indent="-182880">
              <a:spcBef>
                <a:spcPts val="0"/>
              </a:spcBef>
              <a:spcAft>
                <a:spcPts val="300"/>
              </a:spcAft>
              <a:buClr>
                <a:schemeClr val="tx2"/>
              </a:buClr>
              <a:buFont typeface="Arial"/>
              <a:buChar char="•"/>
              <a:defRPr sz="1600">
                <a:solidFill>
                  <a:schemeClr val="tx2"/>
                </a:solidFill>
                <a:latin typeface="Segoe UI"/>
                <a:cs typeface="Segoe UI"/>
              </a:defRPr>
            </a:lvl4pPr>
            <a:lvl5pPr marL="548640" indent="-182880">
              <a:spcBef>
                <a:spcPts val="0"/>
              </a:spcBef>
              <a:spcAft>
                <a:spcPts val="300"/>
              </a:spcAft>
              <a:buClr>
                <a:schemeClr val="tx2"/>
              </a:buClr>
              <a:buSzPct val="100000"/>
              <a:buFont typeface="Lucida Grande"/>
              <a:buChar char="∘"/>
              <a:defRPr sz="1600" spc="0" baseline="0">
                <a:solidFill>
                  <a:schemeClr val="tx2"/>
                </a:solidFill>
                <a:latin typeface="Segoe UI"/>
                <a:cs typeface="Segoe U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2">
              <a:spcAft>
                <a:spcPts val="800"/>
              </a:spcAft>
              <a:buClr>
                <a:srgbClr val="0073B0"/>
              </a:buClr>
            </a:pPr>
            <a:r>
              <a:rPr lang="en-US" altLang="ja-JP" dirty="0"/>
              <a:t>Plan Manager</a:t>
            </a:r>
            <a:r>
              <a:rPr lang="ja-JP" altLang="en-US" dirty="0"/>
              <a:t>は、セキュリティ環境をより視覚的に視覚化するためのインタラクティブな機能を提供するセキュリティセンターのダイナミックなマップベースのコマンド</a:t>
            </a:r>
            <a:r>
              <a:rPr lang="en-US" altLang="ja-JP" dirty="0"/>
              <a:t>/</a:t>
            </a:r>
            <a:r>
              <a:rPr lang="ja-JP" altLang="en-US" dirty="0"/>
              <a:t>コントロールモジュールです</a:t>
            </a:r>
            <a:endParaRPr lang="en-US" dirty="0"/>
          </a:p>
          <a:p>
            <a:pPr lvl="2">
              <a:spcAft>
                <a:spcPts val="800"/>
              </a:spcAft>
              <a:buClr>
                <a:srgbClr val="0073B0"/>
              </a:buClr>
            </a:pPr>
            <a:r>
              <a:rPr lang="ja-JP" altLang="en-US" dirty="0">
                <a:solidFill>
                  <a:srgbClr val="717272"/>
                </a:solidFill>
              </a:rPr>
              <a:t>このツールは、セキュリティ環境の多数のカメラやエンティティを管理するオペレータに、より高度な状況認識を提供します</a:t>
            </a:r>
            <a:br>
              <a:rPr lang="en-US" dirty="0">
                <a:solidFill>
                  <a:srgbClr val="717272"/>
                </a:solidFill>
              </a:rPr>
            </a:br>
            <a:endParaRPr lang="en-US" dirty="0">
              <a:solidFill>
                <a:srgbClr val="717272"/>
              </a:solidFill>
            </a:endParaRPr>
          </a:p>
          <a:p>
            <a:pPr lvl="2">
              <a:spcAft>
                <a:spcPts val="800"/>
              </a:spcAft>
              <a:buClr>
                <a:srgbClr val="0073B0"/>
              </a:buClr>
            </a:pPr>
            <a:endParaRPr lang="en-US" dirty="0"/>
          </a:p>
          <a:p>
            <a:pPr lvl="2">
              <a:spcAft>
                <a:spcPts val="800"/>
              </a:spcAft>
              <a:buClr>
                <a:srgbClr val="0073B0"/>
              </a:buClr>
            </a:pPr>
            <a:endParaRPr lang="en-US" dirty="0"/>
          </a:p>
          <a:p>
            <a:pPr lvl="2">
              <a:spcAft>
                <a:spcPts val="800"/>
              </a:spcAft>
              <a:buClr>
                <a:srgbClr val="0073B0"/>
              </a:buClr>
            </a:pPr>
            <a:endParaRPr lang="fr-FR" dirty="0"/>
          </a:p>
        </p:txBody>
      </p:sp>
      <p:sp>
        <p:nvSpPr>
          <p:cNvPr id="21" name="Espace réservé du contenu 12"/>
          <p:cNvSpPr txBox="1">
            <a:spLocks/>
          </p:cNvSpPr>
          <p:nvPr/>
        </p:nvSpPr>
        <p:spPr>
          <a:xfrm>
            <a:off x="485039" y="2266950"/>
            <a:ext cx="5153761" cy="1433292"/>
          </a:xfrm>
          <a:prstGeom prst="rect">
            <a:avLst/>
          </a:prstGeom>
        </p:spPr>
        <p:txBody>
          <a:bodyPr vert="horz" lIns="91440" tIns="45720" rIns="91440" bIns="45720" rtlCol="0">
            <a:noAutofit/>
          </a:bodyPr>
          <a:lstStyle>
            <a:defPPr>
              <a:defRPr lang="fr-FR"/>
            </a:defPPr>
            <a:lvl1pPr marL="182880" indent="-182880">
              <a:spcBef>
                <a:spcPts val="1000"/>
              </a:spcBef>
              <a:spcAft>
                <a:spcPts val="400"/>
              </a:spcAft>
              <a:buFont typeface="Arial"/>
              <a:buChar char="•"/>
              <a:defRPr sz="1600" b="1" i="0" cap="all">
                <a:solidFill>
                  <a:schemeClr val="tx2"/>
                </a:solidFill>
                <a:latin typeface="Segoe UI"/>
                <a:cs typeface="Segoe UI"/>
              </a:defRPr>
            </a:lvl1pPr>
            <a:lvl2pPr marL="182880" indent="-182880">
              <a:spcBef>
                <a:spcPts val="0"/>
              </a:spcBef>
              <a:spcAft>
                <a:spcPts val="600"/>
              </a:spcAft>
              <a:buFont typeface="Arial"/>
              <a:buChar char="•"/>
              <a:defRPr sz="1600" b="1" i="0">
                <a:solidFill>
                  <a:schemeClr val="accent6"/>
                </a:solidFill>
                <a:latin typeface="Segoe UI"/>
                <a:cs typeface="Segoe UI"/>
              </a:defRPr>
            </a:lvl2pPr>
            <a:lvl3pPr marL="0" lvl="2" indent="0">
              <a:spcBef>
                <a:spcPts val="0"/>
              </a:spcBef>
              <a:spcAft>
                <a:spcPts val="300"/>
              </a:spcAft>
              <a:buClr>
                <a:schemeClr val="accent6"/>
              </a:buClr>
              <a:buFont typeface="Arial"/>
              <a:buNone/>
              <a:defRPr sz="1600">
                <a:solidFill>
                  <a:schemeClr val="tx2"/>
                </a:solidFill>
                <a:latin typeface="+mj-lt"/>
                <a:cs typeface="Segoe UI"/>
              </a:defRPr>
            </a:lvl3pPr>
            <a:lvl4pPr marL="365760" indent="-182880">
              <a:spcBef>
                <a:spcPts val="0"/>
              </a:spcBef>
              <a:spcAft>
                <a:spcPts val="300"/>
              </a:spcAft>
              <a:buClr>
                <a:schemeClr val="tx2"/>
              </a:buClr>
              <a:buFont typeface="Arial"/>
              <a:buChar char="•"/>
              <a:defRPr sz="1600">
                <a:solidFill>
                  <a:schemeClr val="tx2"/>
                </a:solidFill>
                <a:latin typeface="Segoe UI"/>
                <a:cs typeface="Segoe UI"/>
              </a:defRPr>
            </a:lvl4pPr>
            <a:lvl5pPr marL="548640" indent="-182880">
              <a:spcBef>
                <a:spcPts val="0"/>
              </a:spcBef>
              <a:spcAft>
                <a:spcPts val="300"/>
              </a:spcAft>
              <a:buClr>
                <a:schemeClr val="tx2"/>
              </a:buClr>
              <a:buSzPct val="100000"/>
              <a:buFont typeface="Lucida Grande"/>
              <a:buChar char="∘"/>
              <a:defRPr sz="1600" spc="0" baseline="0">
                <a:solidFill>
                  <a:schemeClr val="tx2"/>
                </a:solidFill>
                <a:latin typeface="Segoe UI"/>
                <a:cs typeface="Segoe U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0" indent="0">
              <a:spcBef>
                <a:spcPts val="0"/>
              </a:spcBef>
              <a:buNone/>
            </a:pPr>
            <a:br>
              <a:rPr lang="en-US" sz="1200" b="0" cap="none" dirty="0">
                <a:solidFill>
                  <a:srgbClr val="0073B0"/>
                </a:solidFill>
                <a:latin typeface="Segoe UI Semibold"/>
                <a:cs typeface="+mn-cs"/>
              </a:rPr>
            </a:br>
            <a:br>
              <a:rPr lang="en-US" sz="1200" b="0" cap="none" dirty="0">
                <a:solidFill>
                  <a:srgbClr val="0073B0"/>
                </a:solidFill>
                <a:latin typeface="Segoe UI Semibold"/>
                <a:cs typeface="+mn-cs"/>
              </a:rPr>
            </a:br>
            <a:endParaRPr lang="en-US" dirty="0">
              <a:solidFill>
                <a:srgbClr val="717272"/>
              </a:solidFill>
            </a:endParaRPr>
          </a:p>
        </p:txBody>
      </p:sp>
    </p:spTree>
    <p:extLst>
      <p:ext uri="{BB962C8B-B14F-4D97-AF65-F5344CB8AC3E}">
        <p14:creationId xmlns:p14="http://schemas.microsoft.com/office/powerpoint/2010/main" val="119290636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 All Security Devices &amp; Operational Tasks</a:t>
            </a:r>
          </a:p>
        </p:txBody>
      </p:sp>
      <p:sp>
        <p:nvSpPr>
          <p:cNvPr id="7" name="Footer Placeholder 6"/>
          <p:cNvSpPr>
            <a:spLocks noGrp="1"/>
          </p:cNvSpPr>
          <p:nvPr>
            <p:ph type="ftr" sz="quarter" idx="11"/>
          </p:nvPr>
        </p:nvSpPr>
        <p:spPr/>
        <p:txBody>
          <a:bodyPr/>
          <a:lstStyle/>
          <a:p>
            <a:r>
              <a:rPr lang="fr-FR"/>
              <a:t>│   COMPANY CONFIDENTIAL  </a:t>
            </a:r>
            <a:endParaRPr lang="en-CA" sz="800" dirty="0"/>
          </a:p>
        </p:txBody>
      </p:sp>
      <p:sp>
        <p:nvSpPr>
          <p:cNvPr id="8" name="Slide Number Placeholder 7"/>
          <p:cNvSpPr>
            <a:spLocks noGrp="1"/>
          </p:cNvSpPr>
          <p:nvPr>
            <p:ph type="sldNum" sz="quarter" idx="12"/>
          </p:nvPr>
        </p:nvSpPr>
        <p:spPr/>
        <p:txBody>
          <a:bodyPr/>
          <a:lstStyle/>
          <a:p>
            <a:fld id="{0B6352C0-A9CA-B545-A438-FD1342207464}" type="slidenum">
              <a:rPr lang="en-CA" noProof="0" smtClean="0"/>
              <a:pPr/>
              <a:t>3</a:t>
            </a:fld>
            <a:endParaRPr lang="en-CA" noProof="0" dirty="0"/>
          </a:p>
        </p:txBody>
      </p:sp>
      <p:pic>
        <p:nvPicPr>
          <p:cNvPr id="9" name="Picture 2" descr="\\DTSIANG-780\10.1 ga\English\550_005_Plan Manager User Guide\Graphics\PM_Client_ControlCamer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725" y="1142505"/>
            <a:ext cx="1676400" cy="1280160"/>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6724" y="2460307"/>
            <a:ext cx="1676401" cy="307777"/>
          </a:xfrm>
          <a:prstGeom prst="rect">
            <a:avLst/>
          </a:prstGeom>
          <a:noFill/>
        </p:spPr>
        <p:txBody>
          <a:bodyPr wrap="square" rtlCol="0">
            <a:spAutoFit/>
          </a:bodyPr>
          <a:lstStyle/>
          <a:p>
            <a:pPr algn="ctr"/>
            <a:r>
              <a:rPr lang="en-US" sz="1400" b="1" dirty="0">
                <a:solidFill>
                  <a:srgbClr val="0073B0"/>
                </a:solidFill>
              </a:rPr>
              <a:t>Cameras</a:t>
            </a:r>
          </a:p>
        </p:txBody>
      </p:sp>
      <p:pic>
        <p:nvPicPr>
          <p:cNvPr id="11" name="Picture 2" descr="D:\My documents\pro\Product Management\Plan Manager\Plan Manager 10.1\graphiques\PM_Client_ConfigPanel_Door_State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6224"/>
          <a:stretch/>
        </p:blipFill>
        <p:spPr bwMode="auto">
          <a:xfrm>
            <a:off x="7167933" y="1142505"/>
            <a:ext cx="1589935" cy="1280160"/>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96865" y="2460307"/>
            <a:ext cx="1598329" cy="307777"/>
          </a:xfrm>
          <a:prstGeom prst="rect">
            <a:avLst/>
          </a:prstGeom>
          <a:noFill/>
        </p:spPr>
        <p:txBody>
          <a:bodyPr wrap="square" rtlCol="0">
            <a:spAutoFit/>
          </a:bodyPr>
          <a:lstStyle/>
          <a:p>
            <a:pPr algn="ctr"/>
            <a:r>
              <a:rPr lang="en-US" sz="1400" b="1" dirty="0">
                <a:solidFill>
                  <a:srgbClr val="0073B0"/>
                </a:solidFill>
              </a:rPr>
              <a:t>Doors</a:t>
            </a:r>
          </a:p>
        </p:txBody>
      </p:sp>
      <p:sp>
        <p:nvSpPr>
          <p:cNvPr id="13" name="TextBox 12"/>
          <p:cNvSpPr txBox="1"/>
          <p:nvPr/>
        </p:nvSpPr>
        <p:spPr>
          <a:xfrm>
            <a:off x="446724" y="4245173"/>
            <a:ext cx="1742125" cy="307777"/>
          </a:xfrm>
          <a:prstGeom prst="rect">
            <a:avLst/>
          </a:prstGeom>
          <a:noFill/>
        </p:spPr>
        <p:txBody>
          <a:bodyPr wrap="square" rtlCol="0">
            <a:spAutoFit/>
          </a:bodyPr>
          <a:lstStyle/>
          <a:p>
            <a:pPr algn="ctr"/>
            <a:r>
              <a:rPr lang="en-US" sz="1400" b="1" dirty="0">
                <a:solidFill>
                  <a:srgbClr val="0073B0"/>
                </a:solidFill>
              </a:rPr>
              <a:t>Areas</a:t>
            </a:r>
          </a:p>
        </p:txBody>
      </p:sp>
      <p:sp>
        <p:nvSpPr>
          <p:cNvPr id="15" name="TextBox 14"/>
          <p:cNvSpPr txBox="1"/>
          <p:nvPr/>
        </p:nvSpPr>
        <p:spPr>
          <a:xfrm>
            <a:off x="2600109" y="4245173"/>
            <a:ext cx="1926171" cy="307777"/>
          </a:xfrm>
          <a:prstGeom prst="rect">
            <a:avLst/>
          </a:prstGeom>
          <a:noFill/>
        </p:spPr>
        <p:txBody>
          <a:bodyPr wrap="square" rtlCol="0">
            <a:spAutoFit/>
          </a:bodyPr>
          <a:lstStyle/>
          <a:p>
            <a:pPr algn="ctr"/>
            <a:r>
              <a:rPr lang="en-US" sz="1400" b="1" dirty="0">
                <a:solidFill>
                  <a:srgbClr val="0073B0"/>
                </a:solidFill>
              </a:rPr>
              <a:t>Input and Outputs</a:t>
            </a:r>
          </a:p>
        </p:txBody>
      </p:sp>
      <p:sp>
        <p:nvSpPr>
          <p:cNvPr id="17" name="TextBox 16"/>
          <p:cNvSpPr txBox="1"/>
          <p:nvPr/>
        </p:nvSpPr>
        <p:spPr>
          <a:xfrm>
            <a:off x="2534327" y="2460307"/>
            <a:ext cx="1982433" cy="307777"/>
          </a:xfrm>
          <a:prstGeom prst="rect">
            <a:avLst/>
          </a:prstGeom>
          <a:noFill/>
        </p:spPr>
        <p:txBody>
          <a:bodyPr wrap="square" rtlCol="0">
            <a:spAutoFit/>
          </a:bodyPr>
          <a:lstStyle/>
          <a:p>
            <a:pPr algn="ctr"/>
            <a:r>
              <a:rPr lang="en-US" sz="1400" b="1" dirty="0">
                <a:solidFill>
                  <a:srgbClr val="0073B0"/>
                </a:solidFill>
              </a:rPr>
              <a:t>Hot Spots</a:t>
            </a:r>
          </a:p>
        </p:txBody>
      </p:sp>
      <p:sp>
        <p:nvSpPr>
          <p:cNvPr id="19" name="TextBox 18"/>
          <p:cNvSpPr txBox="1"/>
          <p:nvPr/>
        </p:nvSpPr>
        <p:spPr>
          <a:xfrm>
            <a:off x="7175813" y="4019550"/>
            <a:ext cx="1574174" cy="523220"/>
          </a:xfrm>
          <a:prstGeom prst="rect">
            <a:avLst/>
          </a:prstGeom>
          <a:noFill/>
        </p:spPr>
        <p:txBody>
          <a:bodyPr wrap="square" rtlCol="0">
            <a:spAutoFit/>
          </a:bodyPr>
          <a:lstStyle/>
          <a:p>
            <a:pPr algn="ctr"/>
            <a:r>
              <a:rPr lang="en-US" sz="1400" b="1" dirty="0">
                <a:solidFill>
                  <a:srgbClr val="0073B0"/>
                </a:solidFill>
              </a:rPr>
              <a:t>Custom Objects &amp; Actions</a:t>
            </a:r>
          </a:p>
        </p:txBody>
      </p:sp>
      <p:sp>
        <p:nvSpPr>
          <p:cNvPr id="21" name="TextBox 20"/>
          <p:cNvSpPr txBox="1"/>
          <p:nvPr/>
        </p:nvSpPr>
        <p:spPr>
          <a:xfrm>
            <a:off x="4950062" y="2460307"/>
            <a:ext cx="1718105" cy="307777"/>
          </a:xfrm>
          <a:prstGeom prst="rect">
            <a:avLst/>
          </a:prstGeom>
          <a:noFill/>
        </p:spPr>
        <p:txBody>
          <a:bodyPr wrap="square" rtlCol="0">
            <a:spAutoFit/>
          </a:bodyPr>
          <a:lstStyle/>
          <a:p>
            <a:pPr algn="ctr"/>
            <a:r>
              <a:rPr lang="en-US" sz="1400" b="1" dirty="0">
                <a:solidFill>
                  <a:srgbClr val="0073B0"/>
                </a:solidFill>
              </a:rPr>
              <a:t>LPR</a:t>
            </a:r>
            <a:endParaRPr lang="en-US" sz="1200" dirty="0">
              <a:solidFill>
                <a:srgbClr val="0073B0"/>
              </a:solidFill>
            </a:endParaRPr>
          </a:p>
        </p:txBody>
      </p:sp>
      <p:pic>
        <p:nvPicPr>
          <p:cNvPr id="5" name="Picture 4"/>
          <p:cNvPicPr>
            <a:picLocks noChangeAspect="1"/>
          </p:cNvPicPr>
          <p:nvPr/>
        </p:nvPicPr>
        <p:blipFill>
          <a:blip r:embed="rId5"/>
          <a:stretch>
            <a:fillRect/>
          </a:stretch>
        </p:blipFill>
        <p:spPr>
          <a:xfrm>
            <a:off x="381000" y="2772840"/>
            <a:ext cx="1807850" cy="1465772"/>
          </a:xfrm>
          <a:prstGeom prst="rect">
            <a:avLst/>
          </a:prstGeom>
        </p:spPr>
      </p:pic>
      <p:pic>
        <p:nvPicPr>
          <p:cNvPr id="6" name="Picture 5"/>
          <p:cNvPicPr>
            <a:picLocks noChangeAspect="1"/>
          </p:cNvPicPr>
          <p:nvPr/>
        </p:nvPicPr>
        <p:blipFill rotWithShape="1">
          <a:blip r:embed="rId6"/>
          <a:srcRect l="39606" t="26536" r="4026" b="33737"/>
          <a:stretch/>
        </p:blipFill>
        <p:spPr>
          <a:xfrm>
            <a:off x="6934200" y="2800350"/>
            <a:ext cx="2057400" cy="1175659"/>
          </a:xfrm>
          <a:prstGeom prst="rect">
            <a:avLst/>
          </a:prstGeom>
          <a:effectLst>
            <a:outerShdw blurRad="50800" dist="38100" dir="2700000" algn="tl" rotWithShape="0">
              <a:prstClr val="black">
                <a:alpha val="40000"/>
              </a:prstClr>
            </a:outerShdw>
          </a:effectLst>
        </p:spPr>
      </p:pic>
      <p:pic>
        <p:nvPicPr>
          <p:cNvPr id="29" name="Picture 28"/>
          <p:cNvPicPr>
            <a:picLocks noChangeAspect="1"/>
          </p:cNvPicPr>
          <p:nvPr/>
        </p:nvPicPr>
        <p:blipFill rotWithShape="1">
          <a:blip r:embed="rId7"/>
          <a:srcRect l="22753" t="26559" r="9801" b="8706"/>
          <a:stretch/>
        </p:blipFill>
        <p:spPr>
          <a:xfrm>
            <a:off x="4950062" y="1142505"/>
            <a:ext cx="1718105" cy="1280160"/>
          </a:xfrm>
          <a:prstGeom prst="rect">
            <a:avLst/>
          </a:prstGeom>
          <a:effectLst>
            <a:outerShdw blurRad="50800" dist="38100" dir="2700000" algn="tl" rotWithShape="0">
              <a:prstClr val="black">
                <a:alpha val="40000"/>
              </a:prstClr>
            </a:outerShdw>
          </a:effectLst>
        </p:spPr>
      </p:pic>
      <p:pic>
        <p:nvPicPr>
          <p:cNvPr id="30" name="Picture 29"/>
          <p:cNvPicPr>
            <a:picLocks noChangeAspect="1"/>
          </p:cNvPicPr>
          <p:nvPr/>
        </p:nvPicPr>
        <p:blipFill rotWithShape="1">
          <a:blip r:embed="rId8"/>
          <a:srcRect l="-661" r="31877"/>
          <a:stretch/>
        </p:blipFill>
        <p:spPr>
          <a:xfrm>
            <a:off x="2526999" y="2772841"/>
            <a:ext cx="1981200" cy="1465771"/>
          </a:xfrm>
          <a:prstGeom prst="rect">
            <a:avLst/>
          </a:prstGeom>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9"/>
          <a:stretch>
            <a:fillRect/>
          </a:stretch>
        </p:blipFill>
        <p:spPr>
          <a:xfrm>
            <a:off x="2438400" y="1130186"/>
            <a:ext cx="2158398" cy="1304799"/>
          </a:xfrm>
          <a:prstGeom prst="rect">
            <a:avLst/>
          </a:prstGeom>
          <a:effectLst>
            <a:outerShdw blurRad="50800" dist="38100" dir="2700000" algn="tl" rotWithShape="0">
              <a:prstClr val="black">
                <a:alpha val="40000"/>
              </a:prstClr>
            </a:outerShdw>
          </a:effectLst>
        </p:spPr>
      </p:pic>
      <p:pic>
        <p:nvPicPr>
          <p:cNvPr id="31" name="Picture 30"/>
          <p:cNvPicPr>
            <a:picLocks noChangeAspect="1"/>
          </p:cNvPicPr>
          <p:nvPr/>
        </p:nvPicPr>
        <p:blipFill rotWithShape="1">
          <a:blip r:embed="rId10"/>
          <a:srcRect r="13540"/>
          <a:stretch/>
        </p:blipFill>
        <p:spPr>
          <a:xfrm>
            <a:off x="4853676" y="2766671"/>
            <a:ext cx="1910877" cy="1478111"/>
          </a:xfrm>
          <a:prstGeom prst="rect">
            <a:avLst/>
          </a:prstGeom>
          <a:effectLst>
            <a:outerShdw blurRad="50800" dist="38100" dir="2700000" algn="tl" rotWithShape="0">
              <a:prstClr val="black">
                <a:alpha val="40000"/>
              </a:prstClr>
            </a:outerShdw>
          </a:effectLst>
        </p:spPr>
      </p:pic>
      <p:sp>
        <p:nvSpPr>
          <p:cNvPr id="32" name="Rectangle 31"/>
          <p:cNvSpPr/>
          <p:nvPr/>
        </p:nvSpPr>
        <p:spPr>
          <a:xfrm>
            <a:off x="4850796" y="4245173"/>
            <a:ext cx="1913757" cy="307777"/>
          </a:xfrm>
          <a:prstGeom prst="rect">
            <a:avLst/>
          </a:prstGeom>
        </p:spPr>
        <p:txBody>
          <a:bodyPr wrap="square">
            <a:spAutoFit/>
          </a:bodyPr>
          <a:lstStyle/>
          <a:p>
            <a:pPr algn="ctr"/>
            <a:r>
              <a:rPr lang="en-US" sz="1400" b="1" dirty="0">
                <a:solidFill>
                  <a:srgbClr val="0073B0"/>
                </a:solidFill>
              </a:rPr>
              <a:t>Intrusion Zones</a:t>
            </a:r>
            <a:endParaRPr lang="en-US" sz="1400" dirty="0"/>
          </a:p>
        </p:txBody>
      </p:sp>
      <p:sp>
        <p:nvSpPr>
          <p:cNvPr id="3" name="TextBox 2"/>
          <p:cNvSpPr txBox="1"/>
          <p:nvPr/>
        </p:nvSpPr>
        <p:spPr>
          <a:xfrm rot="20635624">
            <a:off x="5800415" y="2442278"/>
            <a:ext cx="737831" cy="338554"/>
          </a:xfrm>
          <a:prstGeom prst="rect">
            <a:avLst/>
          </a:prstGeom>
          <a:noFill/>
        </p:spPr>
        <p:txBody>
          <a:bodyPr wrap="none" rtlCol="0">
            <a:spAutoFit/>
          </a:bodyPr>
          <a:lstStyle/>
          <a:p>
            <a:pPr>
              <a:spcAft>
                <a:spcPts val="600"/>
              </a:spcAft>
            </a:pPr>
            <a:r>
              <a:rPr lang="fr-FR" sz="1600" b="1" i="1" dirty="0">
                <a:solidFill>
                  <a:srgbClr val="FF0000"/>
                </a:solidFill>
                <a:cs typeface="Segoe Light"/>
              </a:rPr>
              <a:t>NEW!</a:t>
            </a:r>
            <a:endParaRPr lang="en-US" sz="1600" b="1" i="1" dirty="0" err="1">
              <a:solidFill>
                <a:srgbClr val="FF0000"/>
              </a:solidFill>
              <a:cs typeface="Segoe Light"/>
            </a:endParaRPr>
          </a:p>
        </p:txBody>
      </p:sp>
      <p:sp>
        <p:nvSpPr>
          <p:cNvPr id="22" name="TextBox 21"/>
          <p:cNvSpPr txBox="1"/>
          <p:nvPr/>
        </p:nvSpPr>
        <p:spPr>
          <a:xfrm rot="20635624">
            <a:off x="4027667" y="4289610"/>
            <a:ext cx="737831" cy="338554"/>
          </a:xfrm>
          <a:prstGeom prst="rect">
            <a:avLst/>
          </a:prstGeom>
          <a:noFill/>
        </p:spPr>
        <p:txBody>
          <a:bodyPr wrap="none" rtlCol="0">
            <a:spAutoFit/>
          </a:bodyPr>
          <a:lstStyle/>
          <a:p>
            <a:pPr>
              <a:spcAft>
                <a:spcPts val="600"/>
              </a:spcAft>
            </a:pPr>
            <a:r>
              <a:rPr lang="fr-FR" sz="1600" b="1" i="1" dirty="0">
                <a:solidFill>
                  <a:srgbClr val="FF0000"/>
                </a:solidFill>
                <a:cs typeface="Segoe Light"/>
              </a:rPr>
              <a:t>NEW!</a:t>
            </a:r>
            <a:endParaRPr lang="en-US" sz="1600" b="1" i="1" dirty="0" err="1">
              <a:solidFill>
                <a:srgbClr val="FF0000"/>
              </a:solidFill>
              <a:cs typeface="Segoe Light"/>
            </a:endParaRPr>
          </a:p>
        </p:txBody>
      </p:sp>
    </p:spTree>
    <p:extLst>
      <p:ext uri="{BB962C8B-B14F-4D97-AF65-F5344CB8AC3E}">
        <p14:creationId xmlns:p14="http://schemas.microsoft.com/office/powerpoint/2010/main" val="34753433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10.2 Main focuses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64369353"/>
              </p:ext>
            </p:extLst>
          </p:nvPr>
        </p:nvGraphicFramePr>
        <p:xfrm>
          <a:off x="334963" y="1200150"/>
          <a:ext cx="8339137" cy="3308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fr-FR"/>
              <a:t>│   COMPANY CONFIDENTIAL  </a:t>
            </a:r>
            <a:endParaRPr lang="en-CA" sz="800" dirty="0"/>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4</a:t>
            </a:fld>
            <a:endParaRPr lang="en-CA" noProof="0" dirty="0"/>
          </a:p>
        </p:txBody>
      </p:sp>
    </p:spTree>
    <p:extLst>
      <p:ext uri="{BB962C8B-B14F-4D97-AF65-F5344CB8AC3E}">
        <p14:creationId xmlns:p14="http://schemas.microsoft.com/office/powerpoint/2010/main" val="195089615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User Experience</a:t>
            </a:r>
          </a:p>
        </p:txBody>
      </p:sp>
      <p:sp>
        <p:nvSpPr>
          <p:cNvPr id="7" name="Text Placeholder 6"/>
          <p:cNvSpPr>
            <a:spLocks noGrp="1"/>
          </p:cNvSpPr>
          <p:nvPr>
            <p:ph type="body" idx="1"/>
          </p:nvPr>
        </p:nvSpPr>
        <p:spPr/>
        <p:txBody>
          <a:bodyPr/>
          <a:lstStyle/>
          <a:p>
            <a:r>
              <a:rPr lang="en-US" dirty="0"/>
              <a:t>What’s new?</a:t>
            </a:r>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5</a:t>
            </a:fld>
            <a:endParaRPr lang="en-CA" noProof="0" dirty="0"/>
          </a:p>
        </p:txBody>
      </p:sp>
      <p:sp>
        <p:nvSpPr>
          <p:cNvPr id="4" name="Footer Placeholder 3"/>
          <p:cNvSpPr>
            <a:spLocks noGrp="1"/>
          </p:cNvSpPr>
          <p:nvPr>
            <p:ph type="ftr" sz="quarter" idx="13"/>
          </p:nvPr>
        </p:nvSpPr>
        <p:spPr/>
        <p:txBody>
          <a:bodyPr/>
          <a:lstStyle/>
          <a:p>
            <a:r>
              <a:rPr lang="fr-FR"/>
              <a:t>│   COMPANY CONFIDENTIAL  </a:t>
            </a:r>
            <a:endParaRPr lang="en-CA" sz="800" dirty="0"/>
          </a:p>
        </p:txBody>
      </p:sp>
    </p:spTree>
    <p:extLst>
      <p:ext uri="{BB962C8B-B14F-4D97-AF65-F5344CB8AC3E}">
        <p14:creationId xmlns:p14="http://schemas.microsoft.com/office/powerpoint/2010/main" val="2559268287"/>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Experience </a:t>
            </a:r>
          </a:p>
        </p:txBody>
      </p:sp>
      <p:sp>
        <p:nvSpPr>
          <p:cNvPr id="7" name="Content Placeholder 6"/>
          <p:cNvSpPr>
            <a:spLocks noGrp="1"/>
          </p:cNvSpPr>
          <p:nvPr>
            <p:ph idx="1"/>
          </p:nvPr>
        </p:nvSpPr>
        <p:spPr>
          <a:xfrm>
            <a:off x="334693" y="1200150"/>
            <a:ext cx="6294707" cy="3308391"/>
          </a:xfrm>
        </p:spPr>
        <p:txBody>
          <a:bodyPr/>
          <a:lstStyle/>
          <a:p>
            <a:r>
              <a:rPr lang="ja-JP" altLang="en-US" sz="1400" dirty="0"/>
              <a:t>新しい</a:t>
            </a:r>
            <a:r>
              <a:rPr lang="en-US" sz="1400" dirty="0"/>
              <a:t>Lasso</a:t>
            </a:r>
            <a:r>
              <a:rPr lang="ja-JP" altLang="en-US" sz="1400" dirty="0"/>
              <a:t>モード：</a:t>
            </a:r>
            <a:r>
              <a:rPr lang="en-US" sz="1400" dirty="0"/>
              <a:t>Smart </a:t>
            </a:r>
            <a:r>
              <a:rPr lang="en-US" sz="1400" dirty="0" err="1"/>
              <a:t>Lasso（Ellipse</a:t>
            </a:r>
            <a:r>
              <a:rPr lang="en-US" sz="1400" dirty="0"/>
              <a:t>）</a:t>
            </a:r>
            <a:endParaRPr lang="en-US" sz="1400" dirty="0"/>
          </a:p>
          <a:p>
            <a:pPr lvl="2"/>
            <a:r>
              <a:rPr lang="ja-JP" altLang="en-US" sz="1400" dirty="0"/>
              <a:t>オペレータは、マップ上の正確な位置と、表示するエンティティを選択するための距離を選択できます。選択した距離内のすべての</a:t>
            </a:r>
            <a:r>
              <a:rPr lang="en-US" altLang="ja-JP" sz="1400" dirty="0"/>
              <a:t>PTZ</a:t>
            </a:r>
            <a:r>
              <a:rPr lang="ja-JP" altLang="en-US" sz="1400" dirty="0"/>
              <a:t>カメラは、クリックの中心になります（</a:t>
            </a:r>
            <a:r>
              <a:rPr lang="en-US" altLang="ja-JP" sz="1400" dirty="0"/>
              <a:t>PTZ</a:t>
            </a:r>
            <a:r>
              <a:rPr lang="ja-JP" altLang="en-US" sz="1400" dirty="0"/>
              <a:t>リターンが有効なカメラでのみ有効）</a:t>
            </a:r>
            <a:endParaRPr lang="en-US" sz="1400" dirty="0"/>
          </a:p>
          <a:p>
            <a:r>
              <a:rPr lang="ja-JP" altLang="en-US" sz="1400" dirty="0"/>
              <a:t>マルチ選択アクション</a:t>
            </a:r>
            <a:endParaRPr lang="en-US" sz="1400" b="1" dirty="0"/>
          </a:p>
          <a:p>
            <a:pPr lvl="2"/>
            <a:r>
              <a:rPr lang="ja-JP" altLang="en-US" sz="1400" dirty="0"/>
              <a:t>代わりに、右クリックで使用される</a:t>
            </a:r>
            <a:r>
              <a:rPr lang="en-US" altLang="ja-JP" sz="1400" dirty="0"/>
              <a:t>lasso</a:t>
            </a:r>
            <a:r>
              <a:rPr lang="ja-JP" altLang="en-US" sz="1400" dirty="0"/>
              <a:t>ツールは、すべての</a:t>
            </a:r>
            <a:r>
              <a:rPr lang="en-US" altLang="ja-JP" sz="1400" dirty="0"/>
              <a:t>Map Object</a:t>
            </a:r>
            <a:r>
              <a:rPr lang="ja-JP" altLang="en-US" sz="1400" dirty="0"/>
              <a:t>を選択し、一般的なアクションを表示します</a:t>
            </a:r>
            <a:endParaRPr lang="en-US" sz="1400" dirty="0"/>
          </a:p>
          <a:p>
            <a:pPr lvl="2"/>
            <a:r>
              <a:rPr lang="en-US" altLang="ja-JP" sz="1400" dirty="0"/>
              <a:t>CTRL +</a:t>
            </a:r>
            <a:r>
              <a:rPr lang="ja-JP" altLang="en-US" sz="1400" dirty="0"/>
              <a:t>マップ上のオブジェクトを選択</a:t>
            </a:r>
            <a:endParaRPr lang="en-US" sz="1400" dirty="0"/>
          </a:p>
          <a:p>
            <a:r>
              <a:rPr lang="ja-JP" altLang="en-US" sz="1400" dirty="0"/>
              <a:t>表示されたオブジェクトのハイライト</a:t>
            </a:r>
            <a:endParaRPr lang="en-US" sz="1400" b="1" dirty="0"/>
          </a:p>
          <a:p>
            <a:pPr lvl="2"/>
            <a:r>
              <a:rPr lang="ja-JP" altLang="en-US" sz="1400" dirty="0"/>
              <a:t>セキュリティデスクのタイルに表示されているマップオブジェクトは、地図上に囲まれて強調表示されています。これは、表示される環境をよりよく理解できるようにします</a:t>
            </a:r>
            <a:endParaRPr lang="en-US" sz="1400" dirty="0"/>
          </a:p>
        </p:txBody>
      </p:sp>
      <p:sp>
        <p:nvSpPr>
          <p:cNvPr id="4" name="Footer Placeholder 3"/>
          <p:cNvSpPr>
            <a:spLocks noGrp="1"/>
          </p:cNvSpPr>
          <p:nvPr>
            <p:ph type="ftr" sz="quarter" idx="11"/>
          </p:nvPr>
        </p:nvSpPr>
        <p:spPr/>
        <p:txBody>
          <a:bodyPr/>
          <a:lstStyle/>
          <a:p>
            <a:r>
              <a:rPr lang="fr-FR"/>
              <a:t>│   COMPANY CONFIDENTIAL  </a:t>
            </a:r>
            <a:endParaRPr lang="en-CA" sz="800" dirty="0"/>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6</a:t>
            </a:fld>
            <a:endParaRPr lang="en-CA" noProof="0" dirty="0"/>
          </a:p>
        </p:txBody>
      </p:sp>
      <p:pic>
        <p:nvPicPr>
          <p:cNvPr id="3" name="Picture 2"/>
          <p:cNvPicPr>
            <a:picLocks noChangeAspect="1"/>
          </p:cNvPicPr>
          <p:nvPr/>
        </p:nvPicPr>
        <p:blipFill rotWithShape="1">
          <a:blip r:embed="rId2"/>
          <a:srcRect l="31097"/>
          <a:stretch/>
        </p:blipFill>
        <p:spPr>
          <a:xfrm>
            <a:off x="6400800" y="1200150"/>
            <a:ext cx="2590800" cy="30486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47143657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Experience</a:t>
            </a:r>
          </a:p>
        </p:txBody>
      </p:sp>
      <p:sp>
        <p:nvSpPr>
          <p:cNvPr id="7" name="Content Placeholder 6"/>
          <p:cNvSpPr>
            <a:spLocks noGrp="1"/>
          </p:cNvSpPr>
          <p:nvPr>
            <p:ph idx="1"/>
          </p:nvPr>
        </p:nvSpPr>
        <p:spPr/>
        <p:txBody>
          <a:bodyPr/>
          <a:lstStyle/>
          <a:p>
            <a:r>
              <a:rPr lang="ja-JP" altLang="en-US" sz="1400" dirty="0"/>
              <a:t>私を見つける（ドラッグアンドドロップで見つける）</a:t>
            </a:r>
            <a:endParaRPr lang="en-US" sz="1400" dirty="0"/>
          </a:p>
          <a:p>
            <a:pPr lvl="2"/>
            <a:r>
              <a:rPr lang="ja-JP" altLang="en-US" sz="1400" dirty="0"/>
              <a:t>エンティティを論理ビューまたはキャンバスからプランマネージャータイルにドラッグすることで、</a:t>
            </a:r>
            <a:r>
              <a:rPr lang="en-US" altLang="ja-JP" sz="1400" dirty="0"/>
              <a:t>Plan Manager</a:t>
            </a:r>
            <a:r>
              <a:rPr lang="ja-JP" altLang="en-US" sz="1400" dirty="0"/>
              <a:t>で表されるセキュリティセンターエンティティを見つけることができます。 エンティティが地図オブジェクトにリンクされている場合、その地図が見つかった地図が表示され、オブジェクトが中央に表示されます</a:t>
            </a:r>
            <a:endParaRPr lang="en-US" sz="1400" dirty="0"/>
          </a:p>
          <a:p>
            <a:r>
              <a:rPr lang="ja-JP" altLang="en-US" sz="1400" dirty="0"/>
              <a:t>精密ズーム</a:t>
            </a:r>
            <a:endParaRPr lang="en-US" sz="1400" dirty="0"/>
          </a:p>
          <a:p>
            <a:pPr lvl="2"/>
            <a:r>
              <a:rPr lang="ja-JP" altLang="en-US" sz="1400" dirty="0"/>
              <a:t>パンモードで地図上に四角形を描くためにドラッグしながら</a:t>
            </a:r>
            <a:r>
              <a:rPr lang="en-US" altLang="ja-JP" sz="1400" dirty="0"/>
              <a:t>SHIFT</a:t>
            </a:r>
            <a:r>
              <a:rPr lang="ja-JP" altLang="en-US" sz="1400" dirty="0"/>
              <a:t>キーを押しながら地図のゾーンを正確に表示することが簡単になりました</a:t>
            </a:r>
            <a:endParaRPr lang="en-US" sz="1400" dirty="0"/>
          </a:p>
          <a:p>
            <a:r>
              <a:rPr lang="ja-JP" altLang="en-US" sz="1400" dirty="0"/>
              <a:t>地図のキャッシュ</a:t>
            </a:r>
            <a:endParaRPr lang="en-US" sz="1400" dirty="0"/>
          </a:p>
          <a:p>
            <a:pPr lvl="2"/>
            <a:r>
              <a:rPr lang="ja-JP" altLang="en-US" sz="1400" dirty="0"/>
              <a:t>デフォルトでは無効になっているため、帯域幅の使用が削減され、ユーザーエクスペリエンスが向上します</a:t>
            </a:r>
            <a:endParaRPr lang="en-US" sz="1400" dirty="0"/>
          </a:p>
        </p:txBody>
      </p:sp>
      <p:sp>
        <p:nvSpPr>
          <p:cNvPr id="4" name="Footer Placeholder 3"/>
          <p:cNvSpPr>
            <a:spLocks noGrp="1"/>
          </p:cNvSpPr>
          <p:nvPr>
            <p:ph type="ftr" sz="quarter" idx="11"/>
          </p:nvPr>
        </p:nvSpPr>
        <p:spPr/>
        <p:txBody>
          <a:bodyPr/>
          <a:lstStyle/>
          <a:p>
            <a:r>
              <a:rPr lang="fr-FR"/>
              <a:t>│   COMPANY CONFIDENTIAL  </a:t>
            </a:r>
            <a:endParaRPr lang="en-CA" sz="800" dirty="0"/>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7</a:t>
            </a:fld>
            <a:endParaRPr lang="en-CA" noProof="0" dirty="0"/>
          </a:p>
        </p:txBody>
      </p:sp>
    </p:spTree>
    <p:extLst>
      <p:ext uri="{BB962C8B-B14F-4D97-AF65-F5344CB8AC3E}">
        <p14:creationId xmlns:p14="http://schemas.microsoft.com/office/powerpoint/2010/main" val="216119660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Experience</a:t>
            </a:r>
          </a:p>
        </p:txBody>
      </p:sp>
      <p:sp>
        <p:nvSpPr>
          <p:cNvPr id="7" name="Content Placeholder 6"/>
          <p:cNvSpPr>
            <a:spLocks noGrp="1"/>
          </p:cNvSpPr>
          <p:nvPr>
            <p:ph idx="1"/>
          </p:nvPr>
        </p:nvSpPr>
        <p:spPr>
          <a:xfrm>
            <a:off x="334693" y="1047750"/>
            <a:ext cx="6218507" cy="3308391"/>
          </a:xfrm>
        </p:spPr>
        <p:txBody>
          <a:bodyPr/>
          <a:lstStyle/>
          <a:p>
            <a:r>
              <a:rPr lang="ja-JP" altLang="en-US" sz="1400" dirty="0"/>
              <a:t>オブジェクトをマップの縮尺に従うように設定できるようになりました。</a:t>
            </a:r>
            <a:endParaRPr lang="en-US" sz="1400" dirty="0"/>
          </a:p>
          <a:p>
            <a:pPr lvl="2"/>
            <a:r>
              <a:rPr lang="ja-JP" altLang="en-US" sz="1400" dirty="0"/>
              <a:t>マップオブジェクトの最初の実装は、マッピング業界の標準に従って行われています。 地図の任意の縮尺で同じサイズを維持する</a:t>
            </a:r>
            <a:r>
              <a:rPr lang="en-US" sz="1400" dirty="0"/>
              <a:t> </a:t>
            </a:r>
          </a:p>
          <a:p>
            <a:pPr lvl="2"/>
            <a:r>
              <a:rPr lang="ja-JP" altLang="en-US" sz="1400" dirty="0"/>
              <a:t>オブジェクトのサイズを一定にするか、マップのスケールに従うかを選択できるようになりました</a:t>
            </a:r>
            <a:endParaRPr lang="en-US" sz="1400" dirty="0"/>
          </a:p>
          <a:p>
            <a:r>
              <a:rPr lang="en-US" altLang="ja-JP" sz="1400" dirty="0"/>
              <a:t>SC</a:t>
            </a:r>
            <a:r>
              <a:rPr lang="ja-JP" altLang="en-US" sz="1400" dirty="0"/>
              <a:t>アラーム管理のワークフロー</a:t>
            </a:r>
            <a:endParaRPr lang="en-US" sz="1400" dirty="0"/>
          </a:p>
          <a:p>
            <a:pPr lvl="2"/>
            <a:r>
              <a:rPr lang="ja-JP" altLang="en-US" sz="1400" dirty="0"/>
              <a:t>より良い管理のためのアラームタブ</a:t>
            </a:r>
            <a:r>
              <a:rPr lang="en-US" altLang="ja-JP" sz="1400" dirty="0"/>
              <a:t>UI</a:t>
            </a:r>
            <a:r>
              <a:rPr lang="ja-JP" altLang="en-US" sz="1400" dirty="0"/>
              <a:t>の完全な改訂</a:t>
            </a:r>
            <a:endParaRPr lang="en-US" sz="1400" dirty="0"/>
          </a:p>
          <a:p>
            <a:pPr lvl="2"/>
            <a:r>
              <a:rPr lang="ja-JP" altLang="en-US" sz="1400" dirty="0"/>
              <a:t>マップオブジェクトのアラームコマンド（右クリック）</a:t>
            </a:r>
            <a:endParaRPr lang="fr-FR" sz="1400" dirty="0"/>
          </a:p>
          <a:p>
            <a:pPr lvl="2"/>
            <a:r>
              <a:rPr lang="ja-JP" altLang="en-US" sz="1400" dirty="0"/>
              <a:t>ゾーンとマップのリンクされたエンティティの自動アラーム状態</a:t>
            </a:r>
            <a:endParaRPr lang="en-US" sz="1400" dirty="0"/>
          </a:p>
          <a:p>
            <a:pPr lvl="2"/>
            <a:r>
              <a:rPr lang="en-US" altLang="ja-JP" sz="1400" dirty="0"/>
              <a:t>SC </a:t>
            </a:r>
            <a:r>
              <a:rPr lang="ja-JP" altLang="en-US" sz="1400" dirty="0"/>
              <a:t>アラーム</a:t>
            </a:r>
            <a:r>
              <a:rPr lang="en-US" altLang="ja-JP" sz="1400" dirty="0"/>
              <a:t>WF</a:t>
            </a:r>
            <a:r>
              <a:rPr lang="ja-JP" altLang="en-US" sz="1400" dirty="0"/>
              <a:t>の実装（調査中、認識可能</a:t>
            </a:r>
            <a:r>
              <a:rPr lang="en-US" altLang="ja-JP" sz="1400" dirty="0"/>
              <a:t>...</a:t>
            </a:r>
            <a:r>
              <a:rPr lang="ja-JP" altLang="en-US" sz="1400" dirty="0"/>
              <a:t>）</a:t>
            </a:r>
            <a:endParaRPr lang="en-US" sz="1400" dirty="0"/>
          </a:p>
          <a:p>
            <a:pPr lvl="2"/>
            <a:r>
              <a:rPr lang="ja-JP" altLang="en-US" sz="1400" dirty="0"/>
              <a:t>制限：インシデントおよびスヌーズコマンドのエディションは強制されません。</a:t>
            </a:r>
            <a:br>
              <a:rPr lang="en-US" sz="1400" dirty="0"/>
            </a:br>
            <a:endParaRPr lang="en-US" sz="1400" dirty="0"/>
          </a:p>
          <a:p>
            <a:pPr lvl="2"/>
            <a:endParaRPr lang="en-US" sz="1400" dirty="0"/>
          </a:p>
        </p:txBody>
      </p:sp>
      <p:sp>
        <p:nvSpPr>
          <p:cNvPr id="4" name="Footer Placeholder 3"/>
          <p:cNvSpPr>
            <a:spLocks noGrp="1"/>
          </p:cNvSpPr>
          <p:nvPr>
            <p:ph type="ftr" sz="quarter" idx="11"/>
          </p:nvPr>
        </p:nvSpPr>
        <p:spPr/>
        <p:txBody>
          <a:bodyPr/>
          <a:lstStyle/>
          <a:p>
            <a:r>
              <a:rPr lang="fr-FR"/>
              <a:t>│   COMPANY CONFIDENTIAL  </a:t>
            </a:r>
            <a:endParaRPr lang="en-CA" sz="800" dirty="0"/>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8</a:t>
            </a:fld>
            <a:endParaRPr lang="en-CA" noProof="0" dirty="0"/>
          </a:p>
        </p:txBody>
      </p:sp>
      <p:pic>
        <p:nvPicPr>
          <p:cNvPr id="3" name="Picture 2"/>
          <p:cNvPicPr>
            <a:picLocks noChangeAspect="1"/>
          </p:cNvPicPr>
          <p:nvPr/>
        </p:nvPicPr>
        <p:blipFill>
          <a:blip r:embed="rId2"/>
          <a:stretch>
            <a:fillRect/>
          </a:stretch>
        </p:blipFill>
        <p:spPr>
          <a:xfrm>
            <a:off x="6062095" y="2038350"/>
            <a:ext cx="2866864" cy="23244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71335115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Administration</a:t>
            </a:r>
          </a:p>
        </p:txBody>
      </p:sp>
      <p:sp>
        <p:nvSpPr>
          <p:cNvPr id="7" name="Text Placeholder 6"/>
          <p:cNvSpPr>
            <a:spLocks noGrp="1"/>
          </p:cNvSpPr>
          <p:nvPr>
            <p:ph type="body" idx="1"/>
          </p:nvPr>
        </p:nvSpPr>
        <p:spPr/>
        <p:txBody>
          <a:bodyPr/>
          <a:lstStyle/>
          <a:p>
            <a:r>
              <a:rPr lang="en-US" dirty="0"/>
              <a:t>What’s new?</a:t>
            </a:r>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9</a:t>
            </a:fld>
            <a:endParaRPr lang="en-CA" noProof="0" dirty="0"/>
          </a:p>
        </p:txBody>
      </p:sp>
      <p:sp>
        <p:nvSpPr>
          <p:cNvPr id="4" name="Footer Placeholder 3"/>
          <p:cNvSpPr>
            <a:spLocks noGrp="1"/>
          </p:cNvSpPr>
          <p:nvPr>
            <p:ph type="ftr" sz="quarter" idx="13"/>
          </p:nvPr>
        </p:nvSpPr>
        <p:spPr/>
        <p:txBody>
          <a:bodyPr/>
          <a:lstStyle/>
          <a:p>
            <a:r>
              <a:rPr lang="fr-FR"/>
              <a:t>│   COMPANY CONFIDENTIAL  </a:t>
            </a:r>
            <a:endParaRPr lang="en-CA" sz="800" dirty="0"/>
          </a:p>
        </p:txBody>
      </p:sp>
    </p:spTree>
    <p:extLst>
      <p:ext uri="{BB962C8B-B14F-4D97-AF65-F5344CB8AC3E}">
        <p14:creationId xmlns:p14="http://schemas.microsoft.com/office/powerpoint/2010/main" val="1097876311"/>
      </p:ext>
    </p:extLst>
  </p:cSld>
  <p:clrMapOvr>
    <a:masterClrMapping/>
  </p:clrMapOvr>
  <p:transition spd="slow">
    <p:push/>
  </p:transition>
</p:sld>
</file>

<file path=ppt/theme/theme1.xml><?xml version="1.0" encoding="utf-8"?>
<a:theme xmlns:a="http://schemas.openxmlformats.org/drawingml/2006/main" name="2013-03-PlanManager">
  <a:themeElements>
    <a:clrScheme name="Genetec 2">
      <a:dk1>
        <a:sysClr val="windowText" lastClr="000000"/>
      </a:dk1>
      <a:lt1>
        <a:sysClr val="window" lastClr="FFFFFF"/>
      </a:lt1>
      <a:dk2>
        <a:srgbClr val="717272"/>
      </a:dk2>
      <a:lt2>
        <a:srgbClr val="8CB8C6"/>
      </a:lt2>
      <a:accent1>
        <a:srgbClr val="00A2D8"/>
      </a:accent1>
      <a:accent2>
        <a:srgbClr val="00B2A9"/>
      </a:accent2>
      <a:accent3>
        <a:srgbClr val="DE4561"/>
      </a:accent3>
      <a:accent4>
        <a:srgbClr val="F0AB00"/>
      </a:accent4>
      <a:accent5>
        <a:srgbClr val="A2AD00"/>
      </a:accent5>
      <a:accent6>
        <a:srgbClr val="0073B0"/>
      </a:accent6>
      <a:hlink>
        <a:srgbClr val="0073B0"/>
      </a:hlink>
      <a:folHlink>
        <a:srgbClr val="9A9B9C"/>
      </a:folHlink>
    </a:clrScheme>
    <a:fontScheme name="Genetec">
      <a:majorFont>
        <a:latin typeface="Segoe UI Light"/>
        <a:ea typeface=""/>
        <a:cs typeface=""/>
      </a:majorFont>
      <a:minorFont>
        <a:latin typeface="Segoe UI"/>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accent3"/>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sz="1600" dirty="0" err="1" smtClean="0">
            <a:solidFill>
              <a:schemeClr val="tx2"/>
            </a:solidFill>
            <a:cs typeface="Segoe Light"/>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C9527A37A37F4E8048DC30E3FC5F19" ma:contentTypeVersion="41" ma:contentTypeDescription="Create a new document." ma:contentTypeScope="" ma:versionID="913d2075170f06aac0abe485fd2e281b">
  <xsd:schema xmlns:xsd="http://www.w3.org/2001/XMLSchema" xmlns:xs="http://www.w3.org/2001/XMLSchema" xmlns:p="http://schemas.microsoft.com/office/2006/metadata/properties" xmlns:ns1="http://schemas.microsoft.com/sharepoint/v3" xmlns:ns2="d0e4603c-b046-42a5-b077-62e1ffbcd22c" xmlns:ns3="53dc5e43-6b95-4608-9cb8-6f8186f80a79" targetNamespace="http://schemas.microsoft.com/office/2006/metadata/properties" ma:root="true" ma:fieldsID="a15fb195c049f297f26ca42da4e1a699" ns1:_="" ns2:_="" ns3:_="">
    <xsd:import namespace="http://schemas.microsoft.com/sharepoint/v3"/>
    <xsd:import namespace="d0e4603c-b046-42a5-b077-62e1ffbcd22c"/>
    <xsd:import namespace="53dc5e43-6b95-4608-9cb8-6f8186f80a79"/>
    <xsd:element name="properties">
      <xsd:complexType>
        <xsd:sequence>
          <xsd:element name="documentManagement">
            <xsd:complexType>
              <xsd:all>
                <xsd:element ref="ns2:Language"/>
                <xsd:element ref="ns3:TaxKeywordTaxHTField" minOccurs="0"/>
                <xsd:element ref="ns3:TaxCatchAll" minOccurs="0"/>
                <xsd:element ref="ns1:AverageRating" minOccurs="0"/>
                <xsd:element ref="ns1:RatingCount" minOccurs="0"/>
                <xsd:element ref="ns1:RatedBy" minOccurs="0"/>
                <xsd:element ref="ns1:Ratings" minOccurs="0"/>
                <xsd:element ref="ns1:LikesCount" minOccurs="0"/>
                <xsd:element ref="ns1:LikedBy" minOccurs="0"/>
                <xsd:element ref="ns3:SharedWithUsers" minOccurs="0"/>
                <xsd:element ref="ns3:SharedWithDetails" minOccurs="0"/>
                <xsd:element ref="ns2:FileDescription" minOccurs="0"/>
                <xsd:element ref="ns2:dc1924cb560745fab0c684ff024a1dda" minOccurs="0"/>
                <xsd:element ref="ns2:dd43724f7f0b4ee498691a170b1a48e5" minOccurs="0"/>
                <xsd:element ref="ns2:g2a71dd3cc4949bdbba738b2057a5b9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2" nillable="true" ma:displayName="Rating (0-5)" ma:decimals="2" ma:description="Average value of all the ratings that have been submitted" ma:internalName="AverageRating" ma:readOnly="true">
      <xsd:simpleType>
        <xsd:restriction base="dms:Number"/>
      </xsd:simpleType>
    </xsd:element>
    <xsd:element name="RatingCount" ma:index="13" nillable="true" ma:displayName="Number of Ratings" ma:decimals="0" ma:description="Number of ratings submitted" ma:internalName="RatingCount" ma:readOnly="true">
      <xsd:simpleType>
        <xsd:restriction base="dms:Number"/>
      </xsd:simpleType>
    </xsd:element>
    <xsd:element name="RatedBy" ma:index="14"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5" nillable="true" ma:displayName="User ratings" ma:description="User ratings for the item" ma:hidden="true" ma:internalName="Ratings">
      <xsd:simpleType>
        <xsd:restriction base="dms:Note"/>
      </xsd:simpleType>
    </xsd:element>
    <xsd:element name="LikesCount" ma:index="16" nillable="true" ma:displayName="Number of Likes" ma:internalName="LikesCount">
      <xsd:simpleType>
        <xsd:restriction base="dms:Unknown"/>
      </xsd:simpleType>
    </xsd:element>
    <xsd:element name="LikedBy" ma:index="17"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e4603c-b046-42a5-b077-62e1ffbcd22c" elementFormDefault="qualified">
    <xsd:import namespace="http://schemas.microsoft.com/office/2006/documentManagement/types"/>
    <xsd:import namespace="http://schemas.microsoft.com/office/infopath/2007/PartnerControls"/>
    <xsd:element name="Language" ma:index="8" ma:displayName="Language" ma:default="EN" ma:description="Document Language" ma:format="Dropdown" ma:indexed="true" ma:internalName="Language">
      <xsd:simpleType>
        <xsd:restriction base="dms:Choice">
          <xsd:enumeration value="EN"/>
          <xsd:enumeration value="FR"/>
          <xsd:enumeration value="ES"/>
          <xsd:enumeration value="DE"/>
          <xsd:enumeration value="IT"/>
          <xsd:enumeration value="KO"/>
          <xsd:enumeration value="BR"/>
          <xsd:enumeration value="PT"/>
          <xsd:enumeration value="PL"/>
          <xsd:enumeration value="AB"/>
        </xsd:restriction>
      </xsd:simpleType>
    </xsd:element>
    <xsd:element name="FileDescription" ma:index="20" nillable="true" ma:displayName="File Description" ma:description="A short file description." ma:internalName="FileDescription">
      <xsd:simpleType>
        <xsd:restriction base="dms:Note">
          <xsd:maxLength value="255"/>
        </xsd:restriction>
      </xsd:simpleType>
    </xsd:element>
    <xsd:element name="dc1924cb560745fab0c684ff024a1dda" ma:index="22" nillable="true" ma:taxonomy="true" ma:internalName="dc1924cb560745fab0c684ff024a1dda" ma:taxonomyFieldName="DocumentProduct" ma:displayName="Product Tags" ma:readOnly="false" ma:default="" ma:fieldId="{dc1924cb-5607-45fa-b0c6-84ff024a1dda}" ma:taxonomyMulti="true" ma:sspId="515916e8-9fa0-4175-bad4-bae1e4e5fd61" ma:termSetId="b9521e46-69ab-42d8-9377-a3008f0255b4" ma:anchorId="00000000-0000-0000-0000-000000000000" ma:open="false" ma:isKeyword="false">
      <xsd:complexType>
        <xsd:sequence>
          <xsd:element ref="pc:Terms" minOccurs="0" maxOccurs="1"/>
        </xsd:sequence>
      </xsd:complexType>
    </xsd:element>
    <xsd:element name="dd43724f7f0b4ee498691a170b1a48e5" ma:index="24" ma:taxonomy="true" ma:internalName="dd43724f7f0b4ee498691a170b1a48e5" ma:taxonomyFieldName="DocumentCategory" ma:displayName="Category" ma:readOnly="false" ma:default="" ma:fieldId="{dd43724f-7f0b-4ee4-9869-1a170b1a48e5}" ma:taxonomyMulti="true" ma:sspId="515916e8-9fa0-4175-bad4-bae1e4e5fd61" ma:termSetId="f6ef2262-9193-43cc-b6d9-a59a07f154f1" ma:anchorId="00000000-0000-0000-0000-000000000000" ma:open="false" ma:isKeyword="false">
      <xsd:complexType>
        <xsd:sequence>
          <xsd:element ref="pc:Terms" minOccurs="0" maxOccurs="1"/>
        </xsd:sequence>
      </xsd:complexType>
    </xsd:element>
    <xsd:element name="g2a71dd3cc4949bdbba738b2057a5b9e" ma:index="26" nillable="true" ma:taxonomy="true" ma:internalName="g2a71dd3cc4949bdbba738b2057a5b9e" ma:taxonomyFieldName="DocumentVersion" ma:displayName="Product Version" ma:readOnly="false" ma:default="" ma:fieldId="{02a71dd3-cc49-49bd-bba7-38b2057a5b9e}" ma:taxonomyMulti="true" ma:sspId="515916e8-9fa0-4175-bad4-bae1e4e5fd61" ma:termSetId="579edf0d-4d0c-4f30-b85a-64e6d284d49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dc5e43-6b95-4608-9cb8-6f8186f80a79"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515916e8-9fa0-4175-bad4-bae1e4e5fd61"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2757664f-060a-46ce-b55f-f1f3e987544f}" ma:internalName="TaxCatchAll" ma:showField="CatchAllData" ma:web="53dc5e43-6b95-4608-9cb8-6f8186f80a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d0e4603c-b046-42a5-b077-62e1ffbcd22c">EN</Language>
    <TaxCatchAll xmlns="53dc5e43-6b95-4608-9cb8-6f8186f80a79">
      <Value>41</Value>
      <Value>143</Value>
      <Value>120</Value>
    </TaxCatchAll>
    <LikesCount xmlns="http://schemas.microsoft.com/sharepoint/v3" xsi:nil="true"/>
    <Ratings xmlns="http://schemas.microsoft.com/sharepoint/v3" xsi:nil="true"/>
    <LikedBy xmlns="http://schemas.microsoft.com/sharepoint/v3">
      <UserInfo>
        <DisplayName/>
        <AccountId xsi:nil="true"/>
        <AccountType/>
      </UserInfo>
    </LikedBy>
    <FileDescription xmlns="d0e4603c-b046-42a5-b077-62e1ffbcd22c">Technical Presentation</FileDescription>
    <dd43724f7f0b4ee498691a170b1a48e5 xmlns="d0e4603c-b046-42a5-b077-62e1ffbcd22c">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c03f3290-2a7f-47d8-b461-d790e4b8845f</TermId>
        </TermInfo>
      </Terms>
    </dd43724f7f0b4ee498691a170b1a48e5>
    <g2a71dd3cc4949bdbba738b2057a5b9e xmlns="d0e4603c-b046-42a5-b077-62e1ffbcd22c">
      <Terms xmlns="http://schemas.microsoft.com/office/infopath/2007/PartnerControls">
        <TermInfo xmlns="http://schemas.microsoft.com/office/infopath/2007/PartnerControls">
          <TermName xmlns="http://schemas.microsoft.com/office/infopath/2007/PartnerControls">10.2</TermName>
          <TermId xmlns="http://schemas.microsoft.com/office/infopath/2007/PartnerControls">e40c3b6a-d8d0-454e-86f0-adc3969dff9b</TermId>
        </TermInfo>
      </Terms>
    </g2a71dd3cc4949bdbba738b2057a5b9e>
    <TaxKeywordTaxHTField xmlns="53dc5e43-6b95-4608-9cb8-6f8186f80a79">
      <Terms xmlns="http://schemas.microsoft.com/office/infopath/2007/PartnerControls"/>
    </TaxKeywordTaxHTField>
    <dc1924cb560745fab0c684ff024a1dda xmlns="d0e4603c-b046-42a5-b077-62e1ffbcd22c">
      <Terms xmlns="http://schemas.microsoft.com/office/infopath/2007/PartnerControls">
        <TermInfo xmlns="http://schemas.microsoft.com/office/infopath/2007/PartnerControls">
          <TermName xmlns="http://schemas.microsoft.com/office/infopath/2007/PartnerControls">Plan Manager</TermName>
          <TermId xmlns="http://schemas.microsoft.com/office/infopath/2007/PartnerControls">deeca61f-d2a9-4829-868b-367d0e08c12f</TermId>
        </TermInfo>
      </Terms>
    </dc1924cb560745fab0c684ff024a1dda>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425D0F9C-ECF5-463F-BFFA-E18AD6FB0B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e4603c-b046-42a5-b077-62e1ffbcd22c"/>
    <ds:schemaRef ds:uri="53dc5e43-6b95-4608-9cb8-6f8186f80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0509B-0534-41AB-ADC8-FE16CAF1EBD0}">
  <ds:schemaRefs>
    <ds:schemaRef ds:uri="http://schemas.microsoft.com/sharepoint/v3/contenttype/forms"/>
  </ds:schemaRefs>
</ds:datastoreItem>
</file>

<file path=customXml/itemProps3.xml><?xml version="1.0" encoding="utf-8"?>
<ds:datastoreItem xmlns:ds="http://schemas.openxmlformats.org/officeDocument/2006/customXml" ds:itemID="{C09BBC8D-B019-4413-9E34-2B482859D6AE}">
  <ds:schemaRefs>
    <ds:schemaRef ds:uri="http://schemas.microsoft.com/office/infopath/2007/PartnerControls"/>
    <ds:schemaRef ds:uri="http://schemas.microsoft.com/sharepoint/v3"/>
    <ds:schemaRef ds:uri="http://schemas.openxmlformats.org/package/2006/metadata/core-properties"/>
    <ds:schemaRef ds:uri="http://schemas.microsoft.com/office/2006/documentManagement/types"/>
    <ds:schemaRef ds:uri="http://purl.org/dc/terms/"/>
    <ds:schemaRef ds:uri="http://www.w3.org/XML/1998/namespace"/>
    <ds:schemaRef ds:uri="53dc5e43-6b95-4608-9cb8-6f8186f80a79"/>
    <ds:schemaRef ds:uri="http://purl.org/dc/elements/1.1/"/>
    <ds:schemaRef ds:uri="d0e4603c-b046-42a5-b077-62e1ffbcd22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2013-03-PlanManager</Template>
  <TotalTime>3755</TotalTime>
  <Words>1210</Words>
  <Application>Microsoft Office PowerPoint</Application>
  <PresentationFormat>画面に合わせる (16:9)</PresentationFormat>
  <Paragraphs>198</Paragraphs>
  <Slides>17</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Lucida Grande</vt:lpstr>
      <vt:lpstr>Segoe</vt:lpstr>
      <vt:lpstr>Segoe Light</vt:lpstr>
      <vt:lpstr>Segoe Semibold</vt:lpstr>
      <vt:lpstr>Arial</vt:lpstr>
      <vt:lpstr>Calibri</vt:lpstr>
      <vt:lpstr>Segoe UI</vt:lpstr>
      <vt:lpstr>Segoe UI Light</vt:lpstr>
      <vt:lpstr>Segoe UI Semibold</vt:lpstr>
      <vt:lpstr>Wingdings</vt:lpstr>
      <vt:lpstr>2013-03-PlanManager</vt:lpstr>
      <vt:lpstr>Plan Manager 10.2 Technical Presentation</vt:lpstr>
      <vt:lpstr>Plan Manager is an Interactive Mapping System Available for Security Center</vt:lpstr>
      <vt:lpstr>Integrate All Security Devices &amp; Operational Tasks</vt:lpstr>
      <vt:lpstr>PM 10.2 Main focuses </vt:lpstr>
      <vt:lpstr>User Experience</vt:lpstr>
      <vt:lpstr>User Experience </vt:lpstr>
      <vt:lpstr>User Experience</vt:lpstr>
      <vt:lpstr>User Experience</vt:lpstr>
      <vt:lpstr>Administration</vt:lpstr>
      <vt:lpstr>Administration</vt:lpstr>
      <vt:lpstr>Administration</vt:lpstr>
      <vt:lpstr>Administration</vt:lpstr>
      <vt:lpstr>Administration</vt:lpstr>
      <vt:lpstr>Administration</vt:lpstr>
      <vt:lpstr>Other</vt:lpstr>
      <vt:lpstr>Other enhancements</vt:lpstr>
      <vt:lpstr>Thank You</vt:lpstr>
    </vt:vector>
  </TitlesOfParts>
  <Company>Genetec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Manager 10.2 What's New</dc:title>
  <dc:creator>Erick Ceresato</dc:creator>
  <cp:keywords/>
  <cp:lastModifiedBy>javatel</cp:lastModifiedBy>
  <cp:revision>70</cp:revision>
  <dcterms:created xsi:type="dcterms:W3CDTF">2013-03-25T20:49:23Z</dcterms:created>
  <dcterms:modified xsi:type="dcterms:W3CDTF">2016-11-10T22:41:32Z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0x0101005BC9527A37A37F4E8048DC30E3FC5F19</vt:lpwstr>
  </property>
  <property fmtid="{D5CDD505-2E9C-101B-9397-08002B2CF9AE}" pid="3" name="Confidentiality">
    <vt:lpwstr>169;#Limited|351041b4-568a-43ad-ae89-5bab124dfd23</vt:lpwstr>
  </property>
  <property fmtid="{D5CDD505-2E9C-101B-9397-08002B2CF9AE}" pid="4" name="TaxKeyword">
    <vt:lpwstr/>
  </property>
  <property fmtid="{D5CDD505-2E9C-101B-9397-08002B2CF9AE}" pid="5" name="DocumentVersion">
    <vt:lpwstr>143;#10.2|e40c3b6a-d8d0-454e-86f0-adc3969dff9b</vt:lpwstr>
  </property>
  <property fmtid="{D5CDD505-2E9C-101B-9397-08002B2CF9AE}" pid="6" name="DocumentProduct">
    <vt:lpwstr>120;#Plan Manager|deeca61f-d2a9-4829-868b-367d0e08c12f</vt:lpwstr>
  </property>
  <property fmtid="{D5CDD505-2E9C-101B-9397-08002B2CF9AE}" pid="7" name="DocumentCategory">
    <vt:lpwstr>41;#Presentations|c03f3290-2a7f-47d8-b461-d790e4b8845f</vt:lpwstr>
  </property>
</Properties>
</file>