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56" r:id="rId5"/>
    <p:sldId id="271" r:id="rId6"/>
    <p:sldId id="270" r:id="rId7"/>
    <p:sldId id="258" r:id="rId8"/>
    <p:sldId id="273" r:id="rId9"/>
    <p:sldId id="259" r:id="rId10"/>
    <p:sldId id="260" r:id="rId11"/>
    <p:sldId id="261" r:id="rId12"/>
    <p:sldId id="262" r:id="rId13"/>
    <p:sldId id="272" r:id="rId14"/>
    <p:sldId id="264" r:id="rId15"/>
    <p:sldId id="274" r:id="rId16"/>
    <p:sldId id="275" r:id="rId17"/>
    <p:sldId id="276" r:id="rId18"/>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38">
          <p15:clr>
            <a:srgbClr val="A4A3A4"/>
          </p15:clr>
        </p15:guide>
        <p15:guide id="2" pos="5486">
          <p15:clr>
            <a:srgbClr val="A4A3A4"/>
          </p15:clr>
        </p15:guide>
        <p15:guide id="3" pos="2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3B0"/>
    <a:srgbClr val="00A2D8"/>
    <a:srgbClr val="A2AD00"/>
    <a:srgbClr val="DE4561"/>
    <a:srgbClr val="00B2A9"/>
    <a:srgbClr val="F0AB00"/>
    <a:srgbClr val="717272"/>
    <a:srgbClr val="8CB8C6"/>
    <a:srgbClr val="9A9B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57077" autoAdjust="0"/>
  </p:normalViewPr>
  <p:slideViewPr>
    <p:cSldViewPr snapToObjects="1">
      <p:cViewPr varScale="1">
        <p:scale>
          <a:sx n="117" d="100"/>
          <a:sy n="117" d="100"/>
        </p:scale>
        <p:origin x="120" y="162"/>
      </p:cViewPr>
      <p:guideLst>
        <p:guide orient="horz" pos="638"/>
        <p:guide pos="5486"/>
        <p:guide pos="278"/>
      </p:guideLst>
    </p:cSldViewPr>
  </p:slideViewPr>
  <p:outlineViewPr>
    <p:cViewPr>
      <p:scale>
        <a:sx n="33" d="100"/>
        <a:sy n="33" d="100"/>
      </p:scale>
      <p:origin x="0" y="6984"/>
    </p:cViewPr>
  </p:outlineViewPr>
  <p:notesTextViewPr>
    <p:cViewPr>
      <p:scale>
        <a:sx n="3" d="2"/>
        <a:sy n="3" d="2"/>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 Id="rId4" Type="http://schemas.openxmlformats.org/officeDocument/2006/relationships/image" Target="../media/image31.jpg"/></Relationships>
</file>

<file path=ppt/diagrams/_rels/drawing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 Id="rId4" Type="http://schemas.openxmlformats.org/officeDocument/2006/relationships/image" Target="../media/image3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3871FE-D7C0-40F6-9718-56629D02088A}" type="doc">
      <dgm:prSet loTypeId="urn:microsoft.com/office/officeart/2005/8/layout/pList1" loCatId="list" qsTypeId="urn:microsoft.com/office/officeart/2005/8/quickstyle/simple3" qsCatId="simple" csTypeId="urn:microsoft.com/office/officeart/2005/8/colors/accent1_2" csCatId="accent1" phldr="1"/>
      <dgm:spPr/>
      <dgm:t>
        <a:bodyPr/>
        <a:lstStyle/>
        <a:p>
          <a:endParaRPr lang="en-US"/>
        </a:p>
      </dgm:t>
    </dgm:pt>
    <dgm:pt modelId="{C0A7E360-662E-45DD-944A-3638D4C53D30}">
      <dgm:prSet phldrT="[Text]" custT="1">
        <dgm:style>
          <a:lnRef idx="3">
            <a:schemeClr val="lt1"/>
          </a:lnRef>
          <a:fillRef idx="1">
            <a:schemeClr val="accent1"/>
          </a:fillRef>
          <a:effectRef idx="1">
            <a:schemeClr val="accent1"/>
          </a:effectRef>
          <a:fontRef idx="minor">
            <a:schemeClr val="lt1"/>
          </a:fontRef>
        </dgm:style>
      </dgm:prSet>
      <dgm:spPr>
        <a:ln w="19050"/>
      </dgm:spPr>
      <dgm:t>
        <a:bodyPr/>
        <a:lstStyle/>
        <a:p>
          <a:r>
            <a:rPr lang="en-US" sz="1500" dirty="0">
              <a:solidFill>
                <a:schemeClr val="bg1"/>
              </a:solidFill>
            </a:rPr>
            <a:t>Intuitive Navigation</a:t>
          </a:r>
        </a:p>
      </dgm:t>
    </dgm:pt>
    <dgm:pt modelId="{2A0F6FC9-E28E-4245-9A8F-6F868FEA2421}" type="parTrans" cxnId="{AF4D8F34-E284-4D0C-AB85-AD9C8BC7DDDA}">
      <dgm:prSet/>
      <dgm:spPr/>
      <dgm:t>
        <a:bodyPr/>
        <a:lstStyle/>
        <a:p>
          <a:endParaRPr lang="en-US"/>
        </a:p>
      </dgm:t>
    </dgm:pt>
    <dgm:pt modelId="{F38DAE09-206D-461A-A5C8-8B3D24FF5B67}" type="sibTrans" cxnId="{AF4D8F34-E284-4D0C-AB85-AD9C8BC7DDDA}">
      <dgm:prSet/>
      <dgm:spPr/>
      <dgm:t>
        <a:bodyPr/>
        <a:lstStyle/>
        <a:p>
          <a:endParaRPr lang="en-US"/>
        </a:p>
      </dgm:t>
    </dgm:pt>
    <dgm:pt modelId="{A96094E7-307B-4BD0-A183-460B2AF6FA5C}">
      <dgm:prSet phldrT="[Text]" custT="1">
        <dgm:style>
          <a:lnRef idx="3">
            <a:schemeClr val="lt1"/>
          </a:lnRef>
          <a:fillRef idx="1">
            <a:schemeClr val="accent1"/>
          </a:fillRef>
          <a:effectRef idx="1">
            <a:schemeClr val="accent1"/>
          </a:effectRef>
          <a:fontRef idx="minor">
            <a:schemeClr val="lt1"/>
          </a:fontRef>
        </dgm:style>
      </dgm:prSet>
      <dgm:spPr>
        <a:ln w="19050"/>
      </dgm:spPr>
      <dgm:t>
        <a:bodyPr/>
        <a:lstStyle/>
        <a:p>
          <a:r>
            <a:rPr lang="en-US" sz="1500" dirty="0">
              <a:solidFill>
                <a:schemeClr val="bg1"/>
              </a:solidFill>
            </a:rPr>
            <a:t>Built-in Map Designer</a:t>
          </a:r>
        </a:p>
      </dgm:t>
    </dgm:pt>
    <dgm:pt modelId="{30E05078-DA3E-420B-9B02-E010DAABFD3D}" type="parTrans" cxnId="{188DA8FA-E1C7-4F8D-8290-F367845F60FA}">
      <dgm:prSet/>
      <dgm:spPr/>
      <dgm:t>
        <a:bodyPr/>
        <a:lstStyle/>
        <a:p>
          <a:endParaRPr lang="en-US"/>
        </a:p>
      </dgm:t>
    </dgm:pt>
    <dgm:pt modelId="{37024673-462B-4234-913C-242E824C2619}" type="sibTrans" cxnId="{188DA8FA-E1C7-4F8D-8290-F367845F60FA}">
      <dgm:prSet/>
      <dgm:spPr/>
      <dgm:t>
        <a:bodyPr/>
        <a:lstStyle/>
        <a:p>
          <a:endParaRPr lang="en-US"/>
        </a:p>
      </dgm:t>
    </dgm:pt>
    <dgm:pt modelId="{7DF96453-BE3B-4307-99F8-B18C7643CBF8}">
      <dgm:prSet phldrT="[Text]" custT="1">
        <dgm:style>
          <a:lnRef idx="3">
            <a:schemeClr val="lt1"/>
          </a:lnRef>
          <a:fillRef idx="1">
            <a:schemeClr val="accent1"/>
          </a:fillRef>
          <a:effectRef idx="1">
            <a:schemeClr val="accent1"/>
          </a:effectRef>
          <a:fontRef idx="minor">
            <a:schemeClr val="lt1"/>
          </a:fontRef>
        </dgm:style>
      </dgm:prSet>
      <dgm:spPr>
        <a:ln w="19050"/>
      </dgm:spPr>
      <dgm:t>
        <a:bodyPr/>
        <a:lstStyle/>
        <a:p>
          <a:r>
            <a:rPr lang="en-US" sz="1500" dirty="0">
              <a:solidFill>
                <a:schemeClr val="bg1"/>
              </a:solidFill>
            </a:rPr>
            <a:t>Smart Click Tools</a:t>
          </a:r>
        </a:p>
      </dgm:t>
    </dgm:pt>
    <dgm:pt modelId="{182CE350-8EEB-4EB9-B497-F2125F54397B}" type="parTrans" cxnId="{02A2BE60-9CB4-4082-AA11-F2C1CA98865C}">
      <dgm:prSet/>
      <dgm:spPr/>
      <dgm:t>
        <a:bodyPr/>
        <a:lstStyle/>
        <a:p>
          <a:endParaRPr lang="en-US"/>
        </a:p>
      </dgm:t>
    </dgm:pt>
    <dgm:pt modelId="{0388CF86-684B-4E39-8E1D-C25A5BE3B2BE}" type="sibTrans" cxnId="{02A2BE60-9CB4-4082-AA11-F2C1CA98865C}">
      <dgm:prSet/>
      <dgm:spPr/>
      <dgm:t>
        <a:bodyPr/>
        <a:lstStyle/>
        <a:p>
          <a:endParaRPr lang="en-US"/>
        </a:p>
      </dgm:t>
    </dgm:pt>
    <dgm:pt modelId="{30654685-BC21-42FE-A533-A062C162D050}">
      <dgm:prSet phldrT="[Text]" custT="1">
        <dgm:style>
          <a:lnRef idx="3">
            <a:schemeClr val="lt1"/>
          </a:lnRef>
          <a:fillRef idx="1">
            <a:schemeClr val="accent1"/>
          </a:fillRef>
          <a:effectRef idx="1">
            <a:schemeClr val="accent1"/>
          </a:effectRef>
          <a:fontRef idx="minor">
            <a:schemeClr val="lt1"/>
          </a:fontRef>
        </dgm:style>
      </dgm:prSet>
      <dgm:spPr>
        <a:ln w="19050"/>
      </dgm:spPr>
      <dgm:t>
        <a:bodyPr/>
        <a:lstStyle/>
        <a:p>
          <a:r>
            <a:rPr lang="en-US" sz="1500" dirty="0">
              <a:solidFill>
                <a:schemeClr val="bg1"/>
              </a:solidFill>
            </a:rPr>
            <a:t>Multi-Touch Support</a:t>
          </a:r>
        </a:p>
      </dgm:t>
    </dgm:pt>
    <dgm:pt modelId="{E6E71A18-D022-441B-BF74-1607A7598B29}" type="parTrans" cxnId="{45ABDCE6-7280-4D30-A5EF-62779E03294B}">
      <dgm:prSet/>
      <dgm:spPr/>
      <dgm:t>
        <a:bodyPr/>
        <a:lstStyle/>
        <a:p>
          <a:endParaRPr lang="en-US"/>
        </a:p>
      </dgm:t>
    </dgm:pt>
    <dgm:pt modelId="{07FFC41A-3EF2-4F47-AB4A-50E754751E61}" type="sibTrans" cxnId="{45ABDCE6-7280-4D30-A5EF-62779E03294B}">
      <dgm:prSet/>
      <dgm:spPr/>
      <dgm:t>
        <a:bodyPr/>
        <a:lstStyle/>
        <a:p>
          <a:endParaRPr lang="en-US"/>
        </a:p>
      </dgm:t>
    </dgm:pt>
    <dgm:pt modelId="{4D92D55A-FBA2-4E9C-9CE9-309E3C8A2649}" type="pres">
      <dgm:prSet presAssocID="{CF3871FE-D7C0-40F6-9718-56629D02088A}" presName="Name0" presStyleCnt="0">
        <dgm:presLayoutVars>
          <dgm:dir/>
          <dgm:resizeHandles val="exact"/>
        </dgm:presLayoutVars>
      </dgm:prSet>
      <dgm:spPr/>
    </dgm:pt>
    <dgm:pt modelId="{90CC62D5-1910-41A3-B5E5-08D0DEE89EBF}" type="pres">
      <dgm:prSet presAssocID="{C0A7E360-662E-45DD-944A-3638D4C53D30}" presName="compNode" presStyleCnt="0"/>
      <dgm:spPr/>
    </dgm:pt>
    <dgm:pt modelId="{2DEFF5F2-61CC-44AB-ACD3-213275B1F774}" type="pres">
      <dgm:prSet presAssocID="{C0A7E360-662E-45DD-944A-3638D4C53D30}" presName="pictRect" presStyleLbl="node1" presStyleIdx="0" presStyleCnt="4" custScaleX="100084" custScaleY="108125" custLinFactNeighborX="3321" custLinFactNeighborY="-9477"/>
      <dgm:spPr>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5519ACEF-230C-4DD7-BFEA-EA53FDFFA6E7}" type="pres">
      <dgm:prSet presAssocID="{C0A7E360-662E-45DD-944A-3638D4C53D30}" presName="textRect" presStyleLbl="revTx" presStyleIdx="0" presStyleCnt="4" custScaleY="74354" custLinFactNeighborY="12316">
        <dgm:presLayoutVars>
          <dgm:bulletEnabled val="1"/>
        </dgm:presLayoutVars>
      </dgm:prSet>
      <dgm:spPr/>
    </dgm:pt>
    <dgm:pt modelId="{43AA31A9-A398-4092-8D94-7D4A4A2CA0AF}" type="pres">
      <dgm:prSet presAssocID="{F38DAE09-206D-461A-A5C8-8B3D24FF5B67}" presName="sibTrans" presStyleLbl="sibTrans2D1" presStyleIdx="0" presStyleCnt="0"/>
      <dgm:spPr/>
    </dgm:pt>
    <dgm:pt modelId="{A6FA048C-2258-418D-A06B-E7114CC4AAE3}" type="pres">
      <dgm:prSet presAssocID="{A96094E7-307B-4BD0-A183-460B2AF6FA5C}" presName="compNode" presStyleCnt="0"/>
      <dgm:spPr/>
    </dgm:pt>
    <dgm:pt modelId="{B01DE309-465D-4153-8F70-A322BBB305DC}" type="pres">
      <dgm:prSet presAssocID="{A96094E7-307B-4BD0-A183-460B2AF6FA5C}" presName="pictRect" presStyleLbl="node1" presStyleIdx="1" presStyleCnt="4" custScaleY="108125" custLinFactNeighborY="-9510"/>
      <dgm:spPr>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pt>
    <dgm:pt modelId="{F4818D46-D0C6-4555-B2CC-E53A29BE75FD}" type="pres">
      <dgm:prSet presAssocID="{A96094E7-307B-4BD0-A183-460B2AF6FA5C}" presName="textRect" presStyleLbl="revTx" presStyleIdx="1" presStyleCnt="4" custScaleY="74106" custLinFactNeighborY="12505">
        <dgm:presLayoutVars>
          <dgm:bulletEnabled val="1"/>
        </dgm:presLayoutVars>
      </dgm:prSet>
      <dgm:spPr/>
    </dgm:pt>
    <dgm:pt modelId="{90B86608-0CB6-4673-897E-8152766CC13E}" type="pres">
      <dgm:prSet presAssocID="{37024673-462B-4234-913C-242E824C2619}" presName="sibTrans" presStyleLbl="sibTrans2D1" presStyleIdx="0" presStyleCnt="0"/>
      <dgm:spPr/>
    </dgm:pt>
    <dgm:pt modelId="{4E7C0172-8485-446C-B196-F2A06D208557}" type="pres">
      <dgm:prSet presAssocID="{7DF96453-BE3B-4307-99F8-B18C7643CBF8}" presName="compNode" presStyleCnt="0"/>
      <dgm:spPr/>
    </dgm:pt>
    <dgm:pt modelId="{60F54940-081A-49CE-8690-3EEFA0267E59}" type="pres">
      <dgm:prSet presAssocID="{7DF96453-BE3B-4307-99F8-B18C7643CBF8}" presName="pictRect" presStyleLbl="node1" presStyleIdx="2" presStyleCnt="4" custScaleY="108125" custLinFactNeighborY="-11729"/>
      <dgm:spPr>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8000" r="-48000"/>
          </a:stretch>
        </a:blipFill>
      </dgm:spPr>
    </dgm:pt>
    <dgm:pt modelId="{59856B78-D352-4810-9F24-E4E3D3395F65}" type="pres">
      <dgm:prSet presAssocID="{7DF96453-BE3B-4307-99F8-B18C7643CBF8}" presName="textRect" presStyleLbl="revTx" presStyleIdx="2" presStyleCnt="4" custScaleY="74106" custLinFactNeighborY="12505">
        <dgm:presLayoutVars>
          <dgm:bulletEnabled val="1"/>
        </dgm:presLayoutVars>
      </dgm:prSet>
      <dgm:spPr/>
    </dgm:pt>
    <dgm:pt modelId="{A4236F3F-DAD6-4CA8-9A7E-8ED862A2365A}" type="pres">
      <dgm:prSet presAssocID="{0388CF86-684B-4E39-8E1D-C25A5BE3B2BE}" presName="sibTrans" presStyleLbl="sibTrans2D1" presStyleIdx="0" presStyleCnt="0"/>
      <dgm:spPr/>
    </dgm:pt>
    <dgm:pt modelId="{7EA34563-2DBF-40DA-A2CA-63392A6A71CF}" type="pres">
      <dgm:prSet presAssocID="{30654685-BC21-42FE-A533-A062C162D050}" presName="compNode" presStyleCnt="0"/>
      <dgm:spPr/>
    </dgm:pt>
    <dgm:pt modelId="{C2DC3D5B-44C1-4AE5-B2AE-1648C37379FB}" type="pres">
      <dgm:prSet presAssocID="{30654685-BC21-42FE-A533-A062C162D050}" presName="pictRect" presStyleLbl="node1" presStyleIdx="3" presStyleCnt="4" custScaleY="108125" custLinFactNeighborY="-9510"/>
      <dgm:spPr>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6000" r="-6000"/>
          </a:stretch>
        </a:blipFill>
      </dgm:spPr>
    </dgm:pt>
    <dgm:pt modelId="{CDA0C749-67DE-4B31-961F-85783B47519E}" type="pres">
      <dgm:prSet presAssocID="{30654685-BC21-42FE-A533-A062C162D050}" presName="textRect" presStyleLbl="revTx" presStyleIdx="3" presStyleCnt="4" custScaleY="74106" custLinFactNeighborY="12505">
        <dgm:presLayoutVars>
          <dgm:bulletEnabled val="1"/>
        </dgm:presLayoutVars>
      </dgm:prSet>
      <dgm:spPr/>
    </dgm:pt>
  </dgm:ptLst>
  <dgm:cxnLst>
    <dgm:cxn modelId="{B4D6365C-32C5-4639-8CA6-03BAE7C0BF35}" type="presOf" srcId="{F38DAE09-206D-461A-A5C8-8B3D24FF5B67}" destId="{43AA31A9-A398-4092-8D94-7D4A4A2CA0AF}" srcOrd="0" destOrd="0" presId="urn:microsoft.com/office/officeart/2005/8/layout/pList1"/>
    <dgm:cxn modelId="{02A2BE60-9CB4-4082-AA11-F2C1CA98865C}" srcId="{CF3871FE-D7C0-40F6-9718-56629D02088A}" destId="{7DF96453-BE3B-4307-99F8-B18C7643CBF8}" srcOrd="2" destOrd="0" parTransId="{182CE350-8EEB-4EB9-B497-F2125F54397B}" sibTransId="{0388CF86-684B-4E39-8E1D-C25A5BE3B2BE}"/>
    <dgm:cxn modelId="{AF4D8F34-E284-4D0C-AB85-AD9C8BC7DDDA}" srcId="{CF3871FE-D7C0-40F6-9718-56629D02088A}" destId="{C0A7E360-662E-45DD-944A-3638D4C53D30}" srcOrd="0" destOrd="0" parTransId="{2A0F6FC9-E28E-4245-9A8F-6F868FEA2421}" sibTransId="{F38DAE09-206D-461A-A5C8-8B3D24FF5B67}"/>
    <dgm:cxn modelId="{45ABDCE6-7280-4D30-A5EF-62779E03294B}" srcId="{CF3871FE-D7C0-40F6-9718-56629D02088A}" destId="{30654685-BC21-42FE-A533-A062C162D050}" srcOrd="3" destOrd="0" parTransId="{E6E71A18-D022-441B-BF74-1607A7598B29}" sibTransId="{07FFC41A-3EF2-4F47-AB4A-50E754751E61}"/>
    <dgm:cxn modelId="{9D6BE025-9200-45F3-9C8A-64B1CB465887}" type="presOf" srcId="{C0A7E360-662E-45DD-944A-3638D4C53D30}" destId="{5519ACEF-230C-4DD7-BFEA-EA53FDFFA6E7}" srcOrd="0" destOrd="0" presId="urn:microsoft.com/office/officeart/2005/8/layout/pList1"/>
    <dgm:cxn modelId="{0ADC9142-FBB1-4180-8E25-DDCD74AD701A}" type="presOf" srcId="{37024673-462B-4234-913C-242E824C2619}" destId="{90B86608-0CB6-4673-897E-8152766CC13E}" srcOrd="0" destOrd="0" presId="urn:microsoft.com/office/officeart/2005/8/layout/pList1"/>
    <dgm:cxn modelId="{63A7C43E-D95C-43A7-8749-024CDD7A5AFB}" type="presOf" srcId="{CF3871FE-D7C0-40F6-9718-56629D02088A}" destId="{4D92D55A-FBA2-4E9C-9CE9-309E3C8A2649}" srcOrd="0" destOrd="0" presId="urn:microsoft.com/office/officeart/2005/8/layout/pList1"/>
    <dgm:cxn modelId="{089E6987-1E00-4FBC-89BA-0B28F76F5206}" type="presOf" srcId="{30654685-BC21-42FE-A533-A062C162D050}" destId="{CDA0C749-67DE-4B31-961F-85783B47519E}" srcOrd="0" destOrd="0" presId="urn:microsoft.com/office/officeart/2005/8/layout/pList1"/>
    <dgm:cxn modelId="{E7E8715D-D6B4-461B-98D4-3E3FAEE99B5C}" type="presOf" srcId="{0388CF86-684B-4E39-8E1D-C25A5BE3B2BE}" destId="{A4236F3F-DAD6-4CA8-9A7E-8ED862A2365A}" srcOrd="0" destOrd="0" presId="urn:microsoft.com/office/officeart/2005/8/layout/pList1"/>
    <dgm:cxn modelId="{50E4B6A1-7600-4D4C-9910-DDE26DB3118E}" type="presOf" srcId="{A96094E7-307B-4BD0-A183-460B2AF6FA5C}" destId="{F4818D46-D0C6-4555-B2CC-E53A29BE75FD}" srcOrd="0" destOrd="0" presId="urn:microsoft.com/office/officeart/2005/8/layout/pList1"/>
    <dgm:cxn modelId="{188DA8FA-E1C7-4F8D-8290-F367845F60FA}" srcId="{CF3871FE-D7C0-40F6-9718-56629D02088A}" destId="{A96094E7-307B-4BD0-A183-460B2AF6FA5C}" srcOrd="1" destOrd="0" parTransId="{30E05078-DA3E-420B-9B02-E010DAABFD3D}" sibTransId="{37024673-462B-4234-913C-242E824C2619}"/>
    <dgm:cxn modelId="{DD60A1E6-1AC9-4E39-9F2A-125362AD9C70}" type="presOf" srcId="{7DF96453-BE3B-4307-99F8-B18C7643CBF8}" destId="{59856B78-D352-4810-9F24-E4E3D3395F65}" srcOrd="0" destOrd="0" presId="urn:microsoft.com/office/officeart/2005/8/layout/pList1"/>
    <dgm:cxn modelId="{F42B3EB6-6FC3-4101-A18C-3221C017318F}" type="presParOf" srcId="{4D92D55A-FBA2-4E9C-9CE9-309E3C8A2649}" destId="{90CC62D5-1910-41A3-B5E5-08D0DEE89EBF}" srcOrd="0" destOrd="0" presId="urn:microsoft.com/office/officeart/2005/8/layout/pList1"/>
    <dgm:cxn modelId="{FF2FEA77-36C2-4413-B69C-CC6712639950}" type="presParOf" srcId="{90CC62D5-1910-41A3-B5E5-08D0DEE89EBF}" destId="{2DEFF5F2-61CC-44AB-ACD3-213275B1F774}" srcOrd="0" destOrd="0" presId="urn:microsoft.com/office/officeart/2005/8/layout/pList1"/>
    <dgm:cxn modelId="{60BAD202-23A2-450C-A9EC-4A5EFBB93091}" type="presParOf" srcId="{90CC62D5-1910-41A3-B5E5-08D0DEE89EBF}" destId="{5519ACEF-230C-4DD7-BFEA-EA53FDFFA6E7}" srcOrd="1" destOrd="0" presId="urn:microsoft.com/office/officeart/2005/8/layout/pList1"/>
    <dgm:cxn modelId="{94614241-E588-4596-94FC-6121CFDD00C8}" type="presParOf" srcId="{4D92D55A-FBA2-4E9C-9CE9-309E3C8A2649}" destId="{43AA31A9-A398-4092-8D94-7D4A4A2CA0AF}" srcOrd="1" destOrd="0" presId="urn:microsoft.com/office/officeart/2005/8/layout/pList1"/>
    <dgm:cxn modelId="{AB73BF4E-4E7C-43BD-AF35-81063975F0F7}" type="presParOf" srcId="{4D92D55A-FBA2-4E9C-9CE9-309E3C8A2649}" destId="{A6FA048C-2258-418D-A06B-E7114CC4AAE3}" srcOrd="2" destOrd="0" presId="urn:microsoft.com/office/officeart/2005/8/layout/pList1"/>
    <dgm:cxn modelId="{7878A05A-72D7-4295-9689-F6E400C90F34}" type="presParOf" srcId="{A6FA048C-2258-418D-A06B-E7114CC4AAE3}" destId="{B01DE309-465D-4153-8F70-A322BBB305DC}" srcOrd="0" destOrd="0" presId="urn:microsoft.com/office/officeart/2005/8/layout/pList1"/>
    <dgm:cxn modelId="{4C368273-A1AE-4E30-ACEC-7EFA6BA73F27}" type="presParOf" srcId="{A6FA048C-2258-418D-A06B-E7114CC4AAE3}" destId="{F4818D46-D0C6-4555-B2CC-E53A29BE75FD}" srcOrd="1" destOrd="0" presId="urn:microsoft.com/office/officeart/2005/8/layout/pList1"/>
    <dgm:cxn modelId="{B6530AF3-D123-4B95-A6AF-B21C6F9ED865}" type="presParOf" srcId="{4D92D55A-FBA2-4E9C-9CE9-309E3C8A2649}" destId="{90B86608-0CB6-4673-897E-8152766CC13E}" srcOrd="3" destOrd="0" presId="urn:microsoft.com/office/officeart/2005/8/layout/pList1"/>
    <dgm:cxn modelId="{0B23FBE2-60BB-4F88-B795-6014F6B307B8}" type="presParOf" srcId="{4D92D55A-FBA2-4E9C-9CE9-309E3C8A2649}" destId="{4E7C0172-8485-446C-B196-F2A06D208557}" srcOrd="4" destOrd="0" presId="urn:microsoft.com/office/officeart/2005/8/layout/pList1"/>
    <dgm:cxn modelId="{28B43770-8F0B-44D0-9878-4E31518E1157}" type="presParOf" srcId="{4E7C0172-8485-446C-B196-F2A06D208557}" destId="{60F54940-081A-49CE-8690-3EEFA0267E59}" srcOrd="0" destOrd="0" presId="urn:microsoft.com/office/officeart/2005/8/layout/pList1"/>
    <dgm:cxn modelId="{B5413798-63A7-428D-9717-06D1E70B73D7}" type="presParOf" srcId="{4E7C0172-8485-446C-B196-F2A06D208557}" destId="{59856B78-D352-4810-9F24-E4E3D3395F65}" srcOrd="1" destOrd="0" presId="urn:microsoft.com/office/officeart/2005/8/layout/pList1"/>
    <dgm:cxn modelId="{2A2874AD-F284-44F6-AD09-CFDB4551339C}" type="presParOf" srcId="{4D92D55A-FBA2-4E9C-9CE9-309E3C8A2649}" destId="{A4236F3F-DAD6-4CA8-9A7E-8ED862A2365A}" srcOrd="5" destOrd="0" presId="urn:microsoft.com/office/officeart/2005/8/layout/pList1"/>
    <dgm:cxn modelId="{344FA035-D326-44F5-A566-20D4EBBA545F}" type="presParOf" srcId="{4D92D55A-FBA2-4E9C-9CE9-309E3C8A2649}" destId="{7EA34563-2DBF-40DA-A2CA-63392A6A71CF}" srcOrd="6" destOrd="0" presId="urn:microsoft.com/office/officeart/2005/8/layout/pList1"/>
    <dgm:cxn modelId="{F6DC2430-C468-4838-A254-814B1DD6DF72}" type="presParOf" srcId="{7EA34563-2DBF-40DA-A2CA-63392A6A71CF}" destId="{C2DC3D5B-44C1-4AE5-B2AE-1648C37379FB}" srcOrd="0" destOrd="0" presId="urn:microsoft.com/office/officeart/2005/8/layout/pList1"/>
    <dgm:cxn modelId="{90CAD47B-42A5-4502-A859-EDC93DDE310A}" type="presParOf" srcId="{7EA34563-2DBF-40DA-A2CA-63392A6A71CF}" destId="{CDA0C749-67DE-4B31-961F-85783B47519E}"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FF5F2-61CC-44AB-ACD3-213275B1F774}">
      <dsp:nvSpPr>
        <dsp:cNvPr id="0" name=""/>
        <dsp:cNvSpPr/>
      </dsp:nvSpPr>
      <dsp:spPr>
        <a:xfrm>
          <a:off x="72008" y="823636"/>
          <a:ext cx="2065529" cy="153748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519ACEF-230C-4DD7-BFEA-EA53FDFFA6E7}">
      <dsp:nvSpPr>
        <dsp:cNvPr id="0" name=""/>
        <dsp:cNvSpPr/>
      </dsp:nvSpPr>
      <dsp:spPr>
        <a:xfrm>
          <a:off x="4336" y="2630599"/>
          <a:ext cx="2063796" cy="569305"/>
        </a:xfrm>
        <a:prstGeom prst="rect">
          <a:avLst/>
        </a:prstGeom>
        <a:solidFill>
          <a:schemeClr val="accent1"/>
        </a:solidFill>
        <a:ln w="1905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06680" tIns="106680" rIns="106680" bIns="0" numCol="1" spcCol="1270" anchor="t"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Intuitive Navigation</a:t>
          </a:r>
        </a:p>
      </dsp:txBody>
      <dsp:txXfrm>
        <a:off x="4336" y="2630599"/>
        <a:ext cx="2063796" cy="569305"/>
      </dsp:txXfrm>
    </dsp:sp>
    <dsp:sp modelId="{B01DE309-465D-4153-8F70-A322BBB305DC}">
      <dsp:nvSpPr>
        <dsp:cNvPr id="0" name=""/>
        <dsp:cNvSpPr/>
      </dsp:nvSpPr>
      <dsp:spPr>
        <a:xfrm>
          <a:off x="2275466" y="823642"/>
          <a:ext cx="2063796" cy="153748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4818D46-D0C6-4555-B2CC-E53A29BE75FD}">
      <dsp:nvSpPr>
        <dsp:cNvPr id="0" name=""/>
        <dsp:cNvSpPr/>
      </dsp:nvSpPr>
      <dsp:spPr>
        <a:xfrm>
          <a:off x="2275466" y="2633470"/>
          <a:ext cx="2063796" cy="567406"/>
        </a:xfrm>
        <a:prstGeom prst="rect">
          <a:avLst/>
        </a:prstGeom>
        <a:solidFill>
          <a:schemeClr val="accent1"/>
        </a:solidFill>
        <a:ln w="1905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06680" tIns="106680" rIns="106680" bIns="0" numCol="1" spcCol="1270" anchor="t"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Built-in Map Designer</a:t>
          </a:r>
        </a:p>
      </dsp:txBody>
      <dsp:txXfrm>
        <a:off x="2275466" y="2633470"/>
        <a:ext cx="2063796" cy="567406"/>
      </dsp:txXfrm>
    </dsp:sp>
    <dsp:sp modelId="{60F54940-081A-49CE-8690-3EEFA0267E59}">
      <dsp:nvSpPr>
        <dsp:cNvPr id="0" name=""/>
        <dsp:cNvSpPr/>
      </dsp:nvSpPr>
      <dsp:spPr>
        <a:xfrm>
          <a:off x="4545728" y="792088"/>
          <a:ext cx="2063796" cy="153748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8000" r="-48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9856B78-D352-4810-9F24-E4E3D3395F65}">
      <dsp:nvSpPr>
        <dsp:cNvPr id="0" name=""/>
        <dsp:cNvSpPr/>
      </dsp:nvSpPr>
      <dsp:spPr>
        <a:xfrm>
          <a:off x="4545728" y="2633470"/>
          <a:ext cx="2063796" cy="567406"/>
        </a:xfrm>
        <a:prstGeom prst="rect">
          <a:avLst/>
        </a:prstGeom>
        <a:solidFill>
          <a:schemeClr val="accent1"/>
        </a:solidFill>
        <a:ln w="1905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06680" tIns="106680" rIns="106680" bIns="0" numCol="1" spcCol="1270" anchor="t"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Smart Click Tools</a:t>
          </a:r>
        </a:p>
      </dsp:txBody>
      <dsp:txXfrm>
        <a:off x="4545728" y="2633470"/>
        <a:ext cx="2063796" cy="567406"/>
      </dsp:txXfrm>
    </dsp:sp>
    <dsp:sp modelId="{C2DC3D5B-44C1-4AE5-B2AE-1648C37379FB}">
      <dsp:nvSpPr>
        <dsp:cNvPr id="0" name=""/>
        <dsp:cNvSpPr/>
      </dsp:nvSpPr>
      <dsp:spPr>
        <a:xfrm>
          <a:off x="6815990" y="823642"/>
          <a:ext cx="2063796" cy="1537489"/>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6000" r="-6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DA0C749-67DE-4B31-961F-85783B47519E}">
      <dsp:nvSpPr>
        <dsp:cNvPr id="0" name=""/>
        <dsp:cNvSpPr/>
      </dsp:nvSpPr>
      <dsp:spPr>
        <a:xfrm>
          <a:off x="6815990" y="2633470"/>
          <a:ext cx="2063796" cy="567406"/>
        </a:xfrm>
        <a:prstGeom prst="rect">
          <a:avLst/>
        </a:prstGeom>
        <a:solidFill>
          <a:schemeClr val="accent1"/>
        </a:solidFill>
        <a:ln w="1905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06680" tIns="106680" rIns="106680" bIns="0" numCol="1" spcCol="1270" anchor="t"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Multi-Touch Support</a:t>
          </a:r>
        </a:p>
      </dsp:txBody>
      <dsp:txXfrm>
        <a:off x="6815990" y="2633470"/>
        <a:ext cx="2063796" cy="567406"/>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36EF76-3654-C046-B81F-E459FEDA74EF}" type="datetime1">
              <a:rPr lang="en-US" smtClean="0"/>
              <a:pPr/>
              <a:t>11/10/2016</a:t>
            </a:fld>
            <a:endParaRPr lang="fr-CA"/>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BDF67D-562D-BD49-AD09-7645D1CACA2F}" type="slidenum">
              <a:rPr lang="fr-CA" smtClean="0"/>
              <a:pPr/>
              <a:t>‹#›</a:t>
            </a:fld>
            <a:endParaRPr lang="fr-CA"/>
          </a:p>
        </p:txBody>
      </p:sp>
    </p:spTree>
    <p:extLst>
      <p:ext uri="{BB962C8B-B14F-4D97-AF65-F5344CB8AC3E}">
        <p14:creationId xmlns:p14="http://schemas.microsoft.com/office/powerpoint/2010/main" val="21209680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98FB7-0929-3F43-8CDB-262BE8B0BA03}" type="datetime1">
              <a:rPr lang="en-US" smtClean="0"/>
              <a:pPr/>
              <a:t>11/10/2016</a:t>
            </a:fld>
            <a:endParaRPr lang="fr-CA"/>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5BABF7-6486-6345-8041-5D1C66A551E1}" type="slidenum">
              <a:rPr lang="fr-CA" smtClean="0"/>
              <a:pPr/>
              <a:t>‹#›</a:t>
            </a:fld>
            <a:endParaRPr lang="fr-CA"/>
          </a:p>
        </p:txBody>
      </p:sp>
    </p:spTree>
    <p:extLst>
      <p:ext uri="{BB962C8B-B14F-4D97-AF65-F5344CB8AC3E}">
        <p14:creationId xmlns:p14="http://schemas.microsoft.com/office/powerpoint/2010/main" val="150949067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BABF7-6486-6345-8041-5D1C66A551E1}" type="slidenum">
              <a:rPr lang="fr-CA" smtClean="0">
                <a:solidFill>
                  <a:prstClr val="black"/>
                </a:solidFill>
              </a:rPr>
              <a:pPr/>
              <a:t>2</a:t>
            </a:fld>
            <a:endParaRPr lang="fr-CA" dirty="0">
              <a:solidFill>
                <a:prstClr val="black"/>
              </a:solidFill>
            </a:endParaRPr>
          </a:p>
        </p:txBody>
      </p:sp>
    </p:spTree>
    <p:extLst>
      <p:ext uri="{BB962C8B-B14F-4D97-AF65-F5344CB8AC3E}">
        <p14:creationId xmlns:p14="http://schemas.microsoft.com/office/powerpoint/2010/main" val="2956977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8A5BABF7-6486-6345-8041-5D1C66A551E1}" type="slidenum">
              <a:rPr lang="fr-CA" smtClean="0"/>
              <a:pPr/>
              <a:t>3</a:t>
            </a:fld>
            <a:endParaRPr lang="fr-CA"/>
          </a:p>
        </p:txBody>
      </p:sp>
    </p:spTree>
    <p:extLst>
      <p:ext uri="{BB962C8B-B14F-4D97-AF65-F5344CB8AC3E}">
        <p14:creationId xmlns:p14="http://schemas.microsoft.com/office/powerpoint/2010/main" val="3701771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BABF7-6486-6345-8041-5D1C66A551E1}" type="slidenum">
              <a:rPr lang="fr-CA" smtClean="0"/>
              <a:pPr/>
              <a:t>4</a:t>
            </a:fld>
            <a:endParaRPr lang="fr-CA"/>
          </a:p>
        </p:txBody>
      </p:sp>
    </p:spTree>
    <p:extLst>
      <p:ext uri="{BB962C8B-B14F-4D97-AF65-F5344CB8AC3E}">
        <p14:creationId xmlns:p14="http://schemas.microsoft.com/office/powerpoint/2010/main" val="441117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
            </a:pPr>
            <a:r>
              <a:rPr lang="en-US" sz="1200" dirty="0"/>
              <a:t>Education</a:t>
            </a:r>
            <a:r>
              <a:rPr lang="en-US" sz="1200" baseline="0" dirty="0"/>
              <a:t> or City:</a:t>
            </a:r>
          </a:p>
          <a:p>
            <a:pPr marL="628650" lvl="1" indent="-171450">
              <a:buFont typeface="Wingdings" pitchFamily="2" charset="2"/>
              <a:buChar char="§"/>
            </a:pPr>
            <a:r>
              <a:rPr lang="en-US" sz="1200" dirty="0"/>
              <a:t>Very Large geographical </a:t>
            </a:r>
            <a:r>
              <a:rPr lang="en-US" sz="1200" dirty="0" err="1"/>
              <a:t>implentation</a:t>
            </a:r>
            <a:endParaRPr lang="en-US" sz="1200" dirty="0"/>
          </a:p>
          <a:p>
            <a:pPr marL="171450" lvl="0" indent="-171450">
              <a:buFont typeface="Wingdings" pitchFamily="2" charset="2"/>
              <a:buChar char="§"/>
            </a:pPr>
            <a:r>
              <a:rPr lang="fr-FR" sz="1200" dirty="0" err="1"/>
              <a:t>Airport</a:t>
            </a:r>
            <a:r>
              <a:rPr lang="fr-FR" sz="1200" dirty="0"/>
              <a:t>:</a:t>
            </a:r>
          </a:p>
          <a:p>
            <a:pPr marL="628650" marR="0" lvl="1" indent="-171450" algn="l" defTabSz="457200" rtl="0" eaLnBrk="1" fontAlgn="auto" latinLnBrk="0" hangingPunct="1">
              <a:lnSpc>
                <a:spcPct val="100000"/>
              </a:lnSpc>
              <a:spcBef>
                <a:spcPts val="0"/>
              </a:spcBef>
              <a:spcAft>
                <a:spcPts val="0"/>
              </a:spcAft>
              <a:buClrTx/>
              <a:buSzTx/>
              <a:buFont typeface="Wingdings" pitchFamily="2" charset="2"/>
              <a:buChar char="§"/>
              <a:tabLst/>
              <a:defRPr/>
            </a:pPr>
            <a:r>
              <a:rPr lang="fr-FR" sz="1200" dirty="0" err="1"/>
              <a:t>Complex</a:t>
            </a:r>
            <a:r>
              <a:rPr lang="fr-FR" sz="1200" dirty="0"/>
              <a:t> </a:t>
            </a:r>
            <a:r>
              <a:rPr lang="en-US" sz="1200" dirty="0"/>
              <a:t>geographical facilities</a:t>
            </a:r>
          </a:p>
          <a:p>
            <a:pPr marL="171450" lvl="0" indent="-171450">
              <a:buFont typeface="Wingdings" pitchFamily="2" charset="2"/>
              <a:buChar char="§"/>
            </a:pPr>
            <a:r>
              <a:rPr lang="fr-FR" sz="1200" dirty="0"/>
              <a:t>Stadium:</a:t>
            </a:r>
          </a:p>
          <a:p>
            <a:pPr marL="628650" lvl="1" indent="-171450">
              <a:buFont typeface="Wingdings" pitchFamily="2" charset="2"/>
              <a:buChar char="§"/>
            </a:pPr>
            <a:r>
              <a:rPr lang="fr-FR" sz="1200" dirty="0"/>
              <a:t>Hard</a:t>
            </a:r>
            <a:r>
              <a:rPr lang="fr-FR" sz="1200" baseline="0" dirty="0"/>
              <a:t> to </a:t>
            </a:r>
            <a:r>
              <a:rPr lang="fr-FR" sz="1200" baseline="0" dirty="0" err="1"/>
              <a:t>locate</a:t>
            </a:r>
            <a:r>
              <a:rPr lang="fr-FR" sz="1200" baseline="0" dirty="0"/>
              <a:t> a </a:t>
            </a:r>
            <a:r>
              <a:rPr lang="fr-FR" sz="1200" baseline="0" dirty="0" err="1"/>
              <a:t>video</a:t>
            </a:r>
            <a:r>
              <a:rPr lang="fr-FR" sz="1200" baseline="0" dirty="0"/>
              <a:t>, by </a:t>
            </a:r>
            <a:r>
              <a:rPr lang="fr-FR" sz="1200" baseline="0" dirty="0" err="1"/>
              <a:t>its</a:t>
            </a:r>
            <a:r>
              <a:rPr lang="fr-FR" sz="1200" baseline="0" dirty="0"/>
              <a:t> </a:t>
            </a:r>
            <a:r>
              <a:rPr lang="fr-FR" sz="1200" baseline="0" dirty="0" err="1"/>
              <a:t>feed</a:t>
            </a:r>
            <a:r>
              <a:rPr lang="fr-FR" sz="1200" baseline="0" dirty="0"/>
              <a:t>, </a:t>
            </a:r>
            <a:r>
              <a:rPr lang="fr-FR" sz="1200" baseline="0" dirty="0" err="1"/>
              <a:t>they</a:t>
            </a:r>
            <a:r>
              <a:rPr lang="fr-FR" sz="1200" baseline="0" dirty="0"/>
              <a:t> look </a:t>
            </a:r>
            <a:r>
              <a:rPr lang="fr-FR" sz="1200" baseline="0" dirty="0" err="1"/>
              <a:t>identical</a:t>
            </a:r>
            <a:endParaRPr lang="en-US" sz="1200" dirty="0"/>
          </a:p>
          <a:p>
            <a:pPr marL="171450" indent="-171450">
              <a:buFont typeface="Wingdings" pitchFamily="2" charset="2"/>
              <a:buChar char="§"/>
            </a:pPr>
            <a:endParaRPr lang="en-US" sz="1200" dirty="0"/>
          </a:p>
          <a:p>
            <a:pPr marL="171450" indent="-171450">
              <a:buFont typeface="Wingdings" pitchFamily="2" charset="2"/>
              <a:buChar char="§"/>
            </a:pPr>
            <a:endParaRPr lang="en-US" sz="500" dirty="0"/>
          </a:p>
          <a:p>
            <a:pPr marL="171450" indent="-171450">
              <a:buFont typeface="Wingdings" pitchFamily="2" charset="2"/>
              <a:buChar char="§"/>
            </a:pPr>
            <a:endParaRPr lang="en-US" sz="1200" dirty="0"/>
          </a:p>
          <a:p>
            <a:endParaRPr lang="en-US" dirty="0"/>
          </a:p>
        </p:txBody>
      </p:sp>
      <p:sp>
        <p:nvSpPr>
          <p:cNvPr id="4" name="Slide Number Placeholder 3"/>
          <p:cNvSpPr>
            <a:spLocks noGrp="1"/>
          </p:cNvSpPr>
          <p:nvPr>
            <p:ph type="sldNum" sz="quarter" idx="10"/>
          </p:nvPr>
        </p:nvSpPr>
        <p:spPr/>
        <p:txBody>
          <a:bodyPr/>
          <a:lstStyle/>
          <a:p>
            <a:fld id="{8A5BABF7-6486-6345-8041-5D1C66A551E1}" type="slidenum">
              <a:rPr lang="fr-CA" smtClean="0"/>
              <a:pPr/>
              <a:t>5</a:t>
            </a:fld>
            <a:endParaRPr lang="fr-CA"/>
          </a:p>
        </p:txBody>
      </p:sp>
    </p:spTree>
    <p:extLst>
      <p:ext uri="{BB962C8B-B14F-4D97-AF65-F5344CB8AC3E}">
        <p14:creationId xmlns:p14="http://schemas.microsoft.com/office/powerpoint/2010/main" val="2705383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spcAft>
                <a:spcPts val="800"/>
              </a:spcAft>
              <a:buClr>
                <a:srgbClr val="0073B0"/>
              </a:buClr>
            </a:pPr>
            <a:r>
              <a:rPr lang="en-US" dirty="0">
                <a:solidFill>
                  <a:srgbClr val="717272"/>
                </a:solidFill>
              </a:rPr>
              <a:t>Key Features:</a:t>
            </a:r>
          </a:p>
          <a:p>
            <a:pPr marL="0" lvl="0" indent="0">
              <a:spcBef>
                <a:spcPts val="0"/>
              </a:spcBef>
              <a:buNone/>
            </a:pPr>
            <a:r>
              <a:rPr lang="en-US" sz="1200" b="0" cap="none" dirty="0">
                <a:solidFill>
                  <a:srgbClr val="0073B0"/>
                </a:solidFill>
                <a:latin typeface="Segoe UI Semibold"/>
                <a:cs typeface="+mn-cs"/>
              </a:rPr>
              <a:t>Be instantly alerted of any events, and alarms from your security system, and immediately linked to where alerts have been triggered</a:t>
            </a:r>
            <a:br>
              <a:rPr lang="en-US" sz="700" b="0" cap="none" dirty="0">
                <a:solidFill>
                  <a:srgbClr val="0073B0"/>
                </a:solidFill>
                <a:latin typeface="Segoe UI Semibold"/>
                <a:cs typeface="+mn-cs"/>
              </a:rPr>
            </a:br>
            <a:endParaRPr lang="en-US" sz="700" b="0" cap="none" dirty="0">
              <a:solidFill>
                <a:srgbClr val="0073B0"/>
              </a:solidFill>
              <a:latin typeface="Segoe UI Semibold"/>
              <a:cs typeface="+mn-cs"/>
            </a:endParaRPr>
          </a:p>
          <a:p>
            <a:pPr marL="0" lvl="0" indent="0">
              <a:spcBef>
                <a:spcPts val="0"/>
              </a:spcBef>
              <a:buNone/>
            </a:pPr>
            <a:r>
              <a:rPr lang="en-US" sz="1200" b="0" cap="none" dirty="0">
                <a:solidFill>
                  <a:srgbClr val="0073B0"/>
                </a:solidFill>
                <a:latin typeface="Segoe UI Semibold"/>
                <a:cs typeface="+mn-cs"/>
              </a:rPr>
              <a:t>Efficiently manage security devices in multi-site and multi-level facilities through dynamic map navigation direction within Security Center </a:t>
            </a:r>
            <a:br>
              <a:rPr lang="en-US" sz="700" b="0" cap="none" dirty="0">
                <a:solidFill>
                  <a:srgbClr val="0073B0"/>
                </a:solidFill>
                <a:latin typeface="Segoe UI Semibold"/>
                <a:cs typeface="+mn-cs"/>
              </a:rPr>
            </a:br>
            <a:endParaRPr lang="en-US" sz="700" b="0" cap="none" dirty="0">
              <a:solidFill>
                <a:srgbClr val="0073B0"/>
              </a:solidFill>
              <a:latin typeface="Segoe UI Semibold"/>
              <a:cs typeface="+mn-cs"/>
            </a:endParaRPr>
          </a:p>
          <a:p>
            <a:pPr marL="0" indent="0">
              <a:spcBef>
                <a:spcPts val="0"/>
              </a:spcBef>
              <a:buNone/>
            </a:pPr>
            <a:r>
              <a:rPr lang="en-US" sz="1200" b="0" cap="none" dirty="0">
                <a:solidFill>
                  <a:srgbClr val="0073B0"/>
                </a:solidFill>
                <a:latin typeface="Segoe UI Semibold"/>
              </a:rPr>
              <a:t>Consolidate detailed, multi-layer maps from various sources, including GIS data, CAD files, and imagery</a:t>
            </a:r>
            <a:br>
              <a:rPr lang="en-US" sz="1200" b="0" cap="none" dirty="0">
                <a:solidFill>
                  <a:srgbClr val="0073B0"/>
                </a:solidFill>
                <a:latin typeface="Segoe UI Semibold"/>
              </a:rPr>
            </a:br>
            <a:endParaRPr lang="en-US" sz="700" b="0" cap="none" dirty="0">
              <a:solidFill>
                <a:srgbClr val="0073B0"/>
              </a:solidFill>
              <a:latin typeface="Segoe UI Semibold"/>
            </a:endParaRPr>
          </a:p>
          <a:p>
            <a:endParaRPr lang="en-US" dirty="0"/>
          </a:p>
        </p:txBody>
      </p:sp>
      <p:sp>
        <p:nvSpPr>
          <p:cNvPr id="4" name="Slide Number Placeholder 3"/>
          <p:cNvSpPr>
            <a:spLocks noGrp="1"/>
          </p:cNvSpPr>
          <p:nvPr>
            <p:ph type="sldNum" sz="quarter" idx="10"/>
          </p:nvPr>
        </p:nvSpPr>
        <p:spPr/>
        <p:txBody>
          <a:bodyPr/>
          <a:lstStyle/>
          <a:p>
            <a:fld id="{8A5BABF7-6486-6345-8041-5D1C66A551E1}" type="slidenum">
              <a:rPr lang="fr-CA" smtClean="0"/>
              <a:pPr/>
              <a:t>6</a:t>
            </a:fld>
            <a:endParaRPr lang="fr-CA"/>
          </a:p>
        </p:txBody>
      </p:sp>
    </p:spTree>
    <p:extLst>
      <p:ext uri="{BB962C8B-B14F-4D97-AF65-F5344CB8AC3E}">
        <p14:creationId xmlns:p14="http://schemas.microsoft.com/office/powerpoint/2010/main" val="472528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1600" b="1" dirty="0"/>
              <a:t>Cameras</a:t>
            </a:r>
          </a:p>
          <a:p>
            <a:pPr marL="171450" indent="-171450">
              <a:buFont typeface="Wingdings" pitchFamily="2" charset="2"/>
              <a:buChar char="§"/>
            </a:pPr>
            <a:r>
              <a:rPr lang="en-US" sz="1200" dirty="0"/>
              <a:t>Accurate </a:t>
            </a:r>
            <a:r>
              <a:rPr lang="en-US" sz="1200" dirty="0" err="1"/>
              <a:t>FoV</a:t>
            </a:r>
            <a:endParaRPr lang="en-US" sz="1200" dirty="0"/>
          </a:p>
          <a:p>
            <a:pPr marL="171450" indent="-171450">
              <a:buFont typeface="Wingdings" pitchFamily="2" charset="2"/>
              <a:buChar char="§"/>
            </a:pPr>
            <a:r>
              <a:rPr lang="en-US" sz="1200" dirty="0"/>
              <a:t>Interactive PTZ control</a:t>
            </a:r>
          </a:p>
          <a:p>
            <a:pPr marL="171450" indent="-171450">
              <a:buFont typeface="Wingdings" pitchFamily="2" charset="2"/>
              <a:buChar char="§"/>
            </a:pPr>
            <a:r>
              <a:rPr lang="en-US" sz="1200" dirty="0"/>
              <a:t>PTZ lock</a:t>
            </a:r>
            <a:endParaRPr lang="en-US" sz="1100" dirty="0"/>
          </a:p>
          <a:p>
            <a:endParaRPr lang="en-US" dirty="0"/>
          </a:p>
          <a:p>
            <a:r>
              <a:rPr lang="en-US" sz="1600" b="1" dirty="0"/>
              <a:t>Hot Spots</a:t>
            </a:r>
          </a:p>
          <a:p>
            <a:pPr marL="171450" lvl="0" indent="-171450">
              <a:buFont typeface="Wingdings" pitchFamily="2" charset="2"/>
              <a:buChar char="§"/>
            </a:pPr>
            <a:r>
              <a:rPr lang="en-US" sz="1200" dirty="0">
                <a:solidFill>
                  <a:srgbClr val="002B45"/>
                </a:solidFill>
              </a:rPr>
              <a:t>Rapid multi-camera display linked to hot spots</a:t>
            </a:r>
          </a:p>
          <a:p>
            <a:pPr marL="171450" lvl="0" indent="-171450">
              <a:buFont typeface="Wingdings" pitchFamily="2" charset="2"/>
              <a:buChar char="§"/>
            </a:pPr>
            <a:r>
              <a:rPr lang="en-US" sz="1200" dirty="0">
                <a:solidFill>
                  <a:srgbClr val="002B45"/>
                </a:solidFill>
              </a:rPr>
              <a:t>Auto position PTZ on relative</a:t>
            </a:r>
            <a:r>
              <a:rPr lang="en-US" sz="1200" baseline="0" dirty="0">
                <a:solidFill>
                  <a:srgbClr val="002B45"/>
                </a:solidFill>
              </a:rPr>
              <a:t> </a:t>
            </a:r>
            <a:r>
              <a:rPr lang="en-US" sz="1200" dirty="0">
                <a:solidFill>
                  <a:srgbClr val="002B45"/>
                </a:solidFill>
              </a:rPr>
              <a:t>or preset</a:t>
            </a:r>
          </a:p>
          <a:p>
            <a:pPr marL="171450" lvl="0" indent="-171450">
              <a:buFont typeface="Wingdings" pitchFamily="2" charset="2"/>
              <a:buChar char="§"/>
            </a:pPr>
            <a:r>
              <a:rPr lang="fr-FR" sz="1200" dirty="0" err="1">
                <a:solidFill>
                  <a:srgbClr val="002B45"/>
                </a:solidFill>
              </a:rPr>
              <a:t>Linked</a:t>
            </a:r>
            <a:r>
              <a:rPr lang="fr-FR" sz="1200" baseline="0" dirty="0">
                <a:solidFill>
                  <a:srgbClr val="002B45"/>
                </a:solidFill>
              </a:rPr>
              <a:t> </a:t>
            </a:r>
            <a:r>
              <a:rPr lang="fr-FR" sz="1200" baseline="0" dirty="0" err="1">
                <a:solidFill>
                  <a:srgbClr val="002B45"/>
                </a:solidFill>
              </a:rPr>
              <a:t>Alarm</a:t>
            </a:r>
            <a:r>
              <a:rPr lang="fr-FR" sz="1200" baseline="0" dirty="0">
                <a:solidFill>
                  <a:srgbClr val="002B45"/>
                </a:solidFill>
              </a:rPr>
              <a:t> State </a:t>
            </a:r>
            <a:r>
              <a:rPr lang="fr-FR" sz="1100" i="1" baseline="0" dirty="0">
                <a:solidFill>
                  <a:srgbClr val="FF0000"/>
                </a:solidFill>
              </a:rPr>
              <a:t>(New 10.2)</a:t>
            </a:r>
            <a:endParaRPr lang="en-US" sz="1100" dirty="0">
              <a:solidFill>
                <a:srgbClr val="002B45"/>
              </a:solidFill>
            </a:endParaRPr>
          </a:p>
          <a:p>
            <a:endParaRPr lang="fr-FR"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Fixed LPR </a:t>
            </a:r>
            <a:r>
              <a:rPr lang="fr-FR" sz="1600" i="1" baseline="0" dirty="0">
                <a:solidFill>
                  <a:srgbClr val="FF0000"/>
                </a:solidFill>
              </a:rPr>
              <a:t>(New 10.2)</a:t>
            </a:r>
            <a:endParaRPr lang="en-US" sz="1600" b="1" dirty="0"/>
          </a:p>
          <a:p>
            <a:pPr marL="171450" lvl="0" indent="-171450">
              <a:buFont typeface="Wingdings" pitchFamily="2" charset="2"/>
              <a:buChar char="§"/>
            </a:pPr>
            <a:r>
              <a:rPr lang="en-US" sz="1200" dirty="0">
                <a:solidFill>
                  <a:srgbClr val="002B45"/>
                </a:solidFill>
              </a:rPr>
              <a:t>Last Read</a:t>
            </a:r>
          </a:p>
          <a:p>
            <a:pPr marL="171450" lvl="0" indent="-171450">
              <a:buFont typeface="Wingdings" pitchFamily="2" charset="2"/>
              <a:buChar char="§"/>
            </a:pPr>
            <a:r>
              <a:rPr lang="en-US" sz="1200" dirty="0">
                <a:solidFill>
                  <a:srgbClr val="002B45"/>
                </a:solidFill>
              </a:rPr>
              <a:t>Last hit </a:t>
            </a:r>
          </a:p>
          <a:p>
            <a:pPr marL="171450" lvl="0" indent="-171450">
              <a:buFont typeface="Wingdings" pitchFamily="2" charset="2"/>
              <a:buChar char="§"/>
            </a:pPr>
            <a:r>
              <a:rPr lang="fr-FR" sz="1200" dirty="0" err="1">
                <a:solidFill>
                  <a:srgbClr val="002B45"/>
                </a:solidFill>
              </a:rPr>
              <a:t>Context</a:t>
            </a:r>
            <a:r>
              <a:rPr lang="fr-FR" sz="1200" dirty="0">
                <a:solidFill>
                  <a:srgbClr val="002B45"/>
                </a:solidFill>
              </a:rPr>
              <a:t> </a:t>
            </a:r>
            <a:r>
              <a:rPr lang="fr-FR" sz="1200" dirty="0" err="1">
                <a:solidFill>
                  <a:srgbClr val="002B45"/>
                </a:solidFill>
              </a:rPr>
              <a:t>Feed</a:t>
            </a:r>
            <a:r>
              <a:rPr lang="fr-FR" sz="1200" dirty="0">
                <a:solidFill>
                  <a:srgbClr val="002B45"/>
                </a:solidFill>
              </a:rPr>
              <a:t> display</a:t>
            </a:r>
            <a:endParaRPr lang="en-US" sz="1200" dirty="0">
              <a:solidFill>
                <a:srgbClr val="002B45"/>
              </a:solidFill>
            </a:endParaRPr>
          </a:p>
          <a:p>
            <a:pPr marL="171450" lvl="0" indent="-171450">
              <a:buFont typeface="Wingdings" pitchFamily="2" charset="2"/>
              <a:buChar char="§"/>
            </a:pPr>
            <a:endParaRPr lang="en-US" sz="1200" dirty="0">
              <a:solidFill>
                <a:srgbClr val="002B45"/>
              </a:solidFill>
            </a:endParaRPr>
          </a:p>
          <a:p>
            <a:r>
              <a:rPr lang="en-US" sz="1600" b="1" dirty="0"/>
              <a:t>Doors</a:t>
            </a:r>
          </a:p>
          <a:p>
            <a:pPr marL="171450" lvl="0" indent="-171450">
              <a:buFont typeface="Wingdings" pitchFamily="2" charset="2"/>
              <a:buChar char="§"/>
            </a:pPr>
            <a:r>
              <a:rPr lang="en-US" sz="1200" dirty="0">
                <a:solidFill>
                  <a:srgbClr val="002B45"/>
                </a:solidFill>
              </a:rPr>
              <a:t>Unlock Action</a:t>
            </a:r>
          </a:p>
          <a:p>
            <a:pPr marL="171450" lvl="0" indent="-171450">
              <a:buFont typeface="Wingdings" pitchFamily="2" charset="2"/>
              <a:buChar char="§"/>
            </a:pPr>
            <a:r>
              <a:rPr lang="en-US" sz="1200" dirty="0">
                <a:solidFill>
                  <a:srgbClr val="002B45"/>
                </a:solidFill>
              </a:rPr>
              <a:t>Open/Close Status</a:t>
            </a:r>
          </a:p>
          <a:p>
            <a:pPr marL="171450" lvl="0" indent="-171450">
              <a:buFont typeface="Wingdings" pitchFamily="2" charset="2"/>
              <a:buChar char="§"/>
            </a:pPr>
            <a:r>
              <a:rPr lang="en-US" sz="1200" dirty="0">
                <a:solidFill>
                  <a:srgbClr val="002B45"/>
                </a:solidFill>
              </a:rPr>
              <a:t>Lock/Unlock Status</a:t>
            </a:r>
          </a:p>
          <a:p>
            <a:pPr marL="171450" lvl="0" indent="-171450">
              <a:buFont typeface="Wingdings" pitchFamily="2" charset="2"/>
              <a:buChar char="§"/>
            </a:pPr>
            <a:endParaRPr lang="en-US" sz="1200" dirty="0">
              <a:solidFill>
                <a:srgbClr val="002B45"/>
              </a:solidFill>
            </a:endParaRPr>
          </a:p>
          <a:p>
            <a:r>
              <a:rPr lang="en-US" sz="1400" b="1" dirty="0"/>
              <a:t>Areas</a:t>
            </a:r>
          </a:p>
          <a:p>
            <a:pPr marL="171450" indent="-171450">
              <a:buFont typeface="Wingdings" pitchFamily="2" charset="2"/>
              <a:buChar char="§"/>
            </a:pPr>
            <a:r>
              <a:rPr lang="en-US" sz="1100" dirty="0"/>
              <a:t>Area fit the</a:t>
            </a:r>
            <a:r>
              <a:rPr lang="en-US" sz="1100" baseline="0" dirty="0"/>
              <a:t> location with</a:t>
            </a:r>
            <a:r>
              <a:rPr lang="en-US" sz="1100" dirty="0"/>
              <a:t> polygon</a:t>
            </a:r>
          </a:p>
          <a:p>
            <a:pPr marL="171450" indent="-171450">
              <a:buFont typeface="Wingdings" pitchFamily="2" charset="2"/>
              <a:buChar char="§"/>
            </a:pPr>
            <a:r>
              <a:rPr lang="en-US" sz="1100" dirty="0"/>
              <a:t>Armed/Disarm Status for Intrusion Area</a:t>
            </a:r>
          </a:p>
          <a:p>
            <a:pPr marL="171450" indent="-171450">
              <a:buFont typeface="Wingdings" pitchFamily="2" charset="2"/>
              <a:buChar char="§"/>
            </a:pPr>
            <a:r>
              <a:rPr lang="en-US" sz="1100" dirty="0"/>
              <a:t>People Counting</a:t>
            </a:r>
          </a:p>
          <a:p>
            <a:pPr marL="171450" marR="0" lvl="0" indent="-171450" algn="l" defTabSz="457200" rtl="0" eaLnBrk="1" fontAlgn="auto" latinLnBrk="0" hangingPunct="1">
              <a:lnSpc>
                <a:spcPct val="100000"/>
              </a:lnSpc>
              <a:spcBef>
                <a:spcPts val="0"/>
              </a:spcBef>
              <a:spcAft>
                <a:spcPts val="0"/>
              </a:spcAft>
              <a:buClrTx/>
              <a:buSzTx/>
              <a:buFont typeface="Wingdings" pitchFamily="2" charset="2"/>
              <a:buChar char="§"/>
              <a:tabLst/>
              <a:defRPr/>
            </a:pPr>
            <a:r>
              <a:rPr lang="fr-FR" sz="1100" dirty="0"/>
              <a:t>Display the CH </a:t>
            </a:r>
            <a:r>
              <a:rPr lang="fr-FR" sz="1100" dirty="0" err="1"/>
              <a:t>presence</a:t>
            </a:r>
            <a:r>
              <a:rPr lang="fr-FR" sz="1100" dirty="0"/>
              <a:t> by </a:t>
            </a:r>
            <a:r>
              <a:rPr lang="fr-FR" sz="1100" dirty="0" err="1"/>
              <a:t>their</a:t>
            </a:r>
            <a:r>
              <a:rPr lang="fr-FR" sz="1100" dirty="0"/>
              <a:t> </a:t>
            </a:r>
            <a:r>
              <a:rPr lang="fr-FR" sz="1100" dirty="0" err="1"/>
              <a:t>picture</a:t>
            </a:r>
            <a:r>
              <a:rPr lang="fr-FR" sz="1100" dirty="0"/>
              <a:t> </a:t>
            </a:r>
            <a:r>
              <a:rPr lang="fr-FR" sz="1100" i="1" baseline="0" dirty="0">
                <a:solidFill>
                  <a:srgbClr val="FF0000"/>
                </a:solidFill>
              </a:rPr>
              <a:t>(New 10.2)</a:t>
            </a:r>
            <a:endParaRPr lang="en-US" sz="1100" dirty="0"/>
          </a:p>
          <a:p>
            <a:endParaRPr lang="fr-FR" sz="1100" dirty="0"/>
          </a:p>
          <a:p>
            <a:r>
              <a:rPr lang="en-US" sz="1400" b="1" dirty="0" err="1"/>
              <a:t>Input/Output</a:t>
            </a:r>
            <a:r>
              <a:rPr lang="en-US" sz="1400" b="1" dirty="0"/>
              <a:t> </a:t>
            </a:r>
            <a:r>
              <a:rPr lang="fr-FR" sz="1400" i="1" baseline="0" dirty="0">
                <a:solidFill>
                  <a:srgbClr val="FF0000"/>
                </a:solidFill>
              </a:rPr>
              <a:t>(New 10.2)</a:t>
            </a:r>
            <a:endParaRPr lang="en-US" sz="1400" b="1" dirty="0"/>
          </a:p>
          <a:p>
            <a:pPr marL="171450" indent="-171450">
              <a:buFont typeface="Wingdings" pitchFamily="2" charset="2"/>
              <a:buChar char="§"/>
            </a:pPr>
            <a:r>
              <a:rPr lang="en-US" sz="1100" dirty="0"/>
              <a:t>Monitor any input of</a:t>
            </a:r>
            <a:r>
              <a:rPr lang="en-US" sz="1100" baseline="0" dirty="0"/>
              <a:t> SC (door, cameras, zones)</a:t>
            </a:r>
            <a:endParaRPr lang="en-US" sz="1100" dirty="0"/>
          </a:p>
          <a:p>
            <a:pPr marL="171450" indent="-171450">
              <a:buFont typeface="Wingdings" pitchFamily="2" charset="2"/>
              <a:buChar char="§"/>
            </a:pPr>
            <a:r>
              <a:rPr lang="en-US" sz="1100" dirty="0"/>
              <a:t>Trigger action to any</a:t>
            </a:r>
            <a:r>
              <a:rPr lang="en-US" sz="1100" baseline="0" dirty="0"/>
              <a:t> output of the system (door, cameras, zones)</a:t>
            </a:r>
            <a:endParaRPr lang="en-US" sz="1100" dirty="0"/>
          </a:p>
          <a:p>
            <a:endParaRPr lang="en-US" sz="1100" dirty="0"/>
          </a:p>
          <a:p>
            <a:r>
              <a:rPr lang="en-US" sz="1400" b="1" dirty="0"/>
              <a:t>Map Links</a:t>
            </a:r>
          </a:p>
          <a:p>
            <a:pPr marL="171450" lvl="0" indent="-171450">
              <a:buFont typeface="Wingdings" pitchFamily="2" charset="2"/>
              <a:buChar char="§"/>
            </a:pPr>
            <a:r>
              <a:rPr lang="en-US" sz="1100" dirty="0">
                <a:solidFill>
                  <a:srgbClr val="002B45"/>
                </a:solidFill>
              </a:rPr>
              <a:t>Link to favorite </a:t>
            </a:r>
          </a:p>
          <a:p>
            <a:pPr marL="171450" lvl="0" indent="-171450">
              <a:buFont typeface="Wingdings" pitchFamily="2" charset="2"/>
              <a:buChar char="§"/>
            </a:pPr>
            <a:r>
              <a:rPr lang="fr-FR" sz="1100" dirty="0">
                <a:solidFill>
                  <a:srgbClr val="002B45"/>
                </a:solidFill>
              </a:rPr>
              <a:t>Link</a:t>
            </a:r>
            <a:r>
              <a:rPr lang="fr-FR" sz="1100" baseline="0" dirty="0">
                <a:solidFill>
                  <a:srgbClr val="002B45"/>
                </a:solidFill>
              </a:rPr>
              <a:t> To </a:t>
            </a:r>
            <a:r>
              <a:rPr lang="fr-FR" sz="1100" baseline="0" dirty="0" err="1">
                <a:solidFill>
                  <a:srgbClr val="002B45"/>
                </a:solidFill>
              </a:rPr>
              <a:t>Map</a:t>
            </a:r>
            <a:r>
              <a:rPr lang="fr-FR" sz="1100" baseline="0" dirty="0">
                <a:solidFill>
                  <a:srgbClr val="002B45"/>
                </a:solidFill>
              </a:rPr>
              <a:t> </a:t>
            </a:r>
            <a:r>
              <a:rPr lang="fr-FR" sz="1100" i="1" baseline="0" dirty="0">
                <a:solidFill>
                  <a:srgbClr val="FF0000"/>
                </a:solidFill>
              </a:rPr>
              <a:t>(New 10.2)</a:t>
            </a:r>
            <a:endParaRPr lang="en-US" sz="1100" i="1" dirty="0">
              <a:solidFill>
                <a:srgbClr val="FF0000"/>
              </a:solidFill>
            </a:endParaRPr>
          </a:p>
          <a:p>
            <a:pPr marL="171450" lvl="0" indent="-171450">
              <a:buFont typeface="Wingdings" pitchFamily="2" charset="2"/>
              <a:buChar char="§"/>
            </a:pPr>
            <a:r>
              <a:rPr lang="en-US" sz="1100" dirty="0">
                <a:solidFill>
                  <a:srgbClr val="002B45"/>
                </a:solidFill>
              </a:rPr>
              <a:t>Link private maps to GIS</a:t>
            </a:r>
          </a:p>
          <a:p>
            <a:pPr marL="0" lvl="0" indent="0">
              <a:buFont typeface="Wingdings" pitchFamily="2" charset="2"/>
              <a:buNone/>
            </a:pPr>
            <a:endParaRPr lang="en-US" sz="1100" dirty="0">
              <a:solidFill>
                <a:srgbClr val="002B45"/>
              </a:solidFill>
            </a:endParaRPr>
          </a:p>
          <a:p>
            <a:r>
              <a:rPr lang="en-US" sz="1400" b="1" dirty="0"/>
              <a:t>Custom Objects &amp; Actions</a:t>
            </a:r>
          </a:p>
          <a:p>
            <a:pPr marL="171450" indent="-171450">
              <a:buFont typeface="Arial" pitchFamily="34" charset="0"/>
              <a:buChar char="•"/>
            </a:pPr>
            <a:r>
              <a:rPr lang="en-US" sz="1100" dirty="0"/>
              <a:t>Dynamic objects and alerts</a:t>
            </a:r>
          </a:p>
          <a:p>
            <a:pPr marL="171450" indent="-171450">
              <a:buFont typeface="Arial" pitchFamily="34" charset="0"/>
              <a:buChar char="•"/>
            </a:pPr>
            <a:r>
              <a:rPr lang="fr-FR" sz="1100" dirty="0" err="1"/>
              <a:t>Movable</a:t>
            </a:r>
            <a:r>
              <a:rPr lang="fr-FR" sz="1100" dirty="0"/>
              <a:t> custom </a:t>
            </a:r>
            <a:r>
              <a:rPr lang="fr-FR" sz="1100" dirty="0" err="1"/>
              <a:t>object</a:t>
            </a:r>
            <a:endParaRPr lang="en-US" sz="1100" dirty="0"/>
          </a:p>
          <a:p>
            <a:pPr marL="171450" indent="-171450">
              <a:buFont typeface="Arial" pitchFamily="34" charset="0"/>
              <a:buChar char="•"/>
            </a:pPr>
            <a:r>
              <a:rPr lang="en-US" sz="1100" dirty="0"/>
              <a:t>Custom action triggered</a:t>
            </a:r>
            <a:r>
              <a:rPr lang="en-US" sz="1100" baseline="0" dirty="0"/>
              <a:t> from any map object</a:t>
            </a:r>
            <a:endParaRPr lang="en-US" sz="1100" dirty="0"/>
          </a:p>
          <a:p>
            <a:pPr marL="171450" lvl="0" indent="-171450">
              <a:buFont typeface="Wingdings" pitchFamily="2" charset="2"/>
              <a:buChar char="§"/>
            </a:pPr>
            <a:endParaRPr lang="en-US" sz="1100" dirty="0">
              <a:solidFill>
                <a:srgbClr val="002B45"/>
              </a:solidFill>
            </a:endParaRPr>
          </a:p>
          <a:p>
            <a:endParaRPr lang="en-US" dirty="0"/>
          </a:p>
        </p:txBody>
      </p:sp>
      <p:sp>
        <p:nvSpPr>
          <p:cNvPr id="4" name="Slide Number Placeholder 3"/>
          <p:cNvSpPr>
            <a:spLocks noGrp="1"/>
          </p:cNvSpPr>
          <p:nvPr>
            <p:ph type="sldNum" sz="quarter" idx="10"/>
          </p:nvPr>
        </p:nvSpPr>
        <p:spPr/>
        <p:txBody>
          <a:bodyPr/>
          <a:lstStyle/>
          <a:p>
            <a:fld id="{8A5BABF7-6486-6345-8041-5D1C66A551E1}" type="slidenum">
              <a:rPr lang="fr-CA" smtClean="0"/>
              <a:pPr/>
              <a:t>8</a:t>
            </a:fld>
            <a:endParaRPr lang="fr-CA"/>
          </a:p>
        </p:txBody>
      </p:sp>
    </p:spTree>
    <p:extLst>
      <p:ext uri="{BB962C8B-B14F-4D97-AF65-F5344CB8AC3E}">
        <p14:creationId xmlns:p14="http://schemas.microsoft.com/office/powerpoint/2010/main" val="1678641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sz="1400" dirty="0"/>
              <a:t>Acknowledge the alarm directly from the map</a:t>
            </a:r>
          </a:p>
          <a:p>
            <a:endParaRPr lang="en-US" dirty="0"/>
          </a:p>
        </p:txBody>
      </p:sp>
      <p:sp>
        <p:nvSpPr>
          <p:cNvPr id="4" name="Slide Number Placeholder 3"/>
          <p:cNvSpPr>
            <a:spLocks noGrp="1"/>
          </p:cNvSpPr>
          <p:nvPr>
            <p:ph type="sldNum" sz="quarter" idx="10"/>
          </p:nvPr>
        </p:nvSpPr>
        <p:spPr/>
        <p:txBody>
          <a:bodyPr/>
          <a:lstStyle/>
          <a:p>
            <a:fld id="{8A5BABF7-6486-6345-8041-5D1C66A551E1}" type="slidenum">
              <a:rPr lang="fr-CA" smtClean="0"/>
              <a:pPr/>
              <a:t>9</a:t>
            </a:fld>
            <a:endParaRPr lang="fr-CA"/>
          </a:p>
        </p:txBody>
      </p:sp>
    </p:spTree>
    <p:extLst>
      <p:ext uri="{BB962C8B-B14F-4D97-AF65-F5344CB8AC3E}">
        <p14:creationId xmlns:p14="http://schemas.microsoft.com/office/powerpoint/2010/main" val="4181551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
            </a:pPr>
            <a:r>
              <a:rPr lang="en-US" sz="1200" dirty="0"/>
              <a:t>Consolidate and link GIS, private maps, and floor plans</a:t>
            </a:r>
            <a:br>
              <a:rPr lang="en-US" sz="500" dirty="0"/>
            </a:br>
            <a:endParaRPr lang="en-US" sz="500" dirty="0"/>
          </a:p>
          <a:p>
            <a:pPr marL="171450" indent="-171450">
              <a:buFont typeface="Wingdings" pitchFamily="2" charset="2"/>
              <a:buChar char="§"/>
            </a:pPr>
            <a:r>
              <a:rPr lang="en-US" sz="1200" dirty="0"/>
              <a:t>Create favorite views to rapidly navigate to critical areas</a:t>
            </a:r>
          </a:p>
          <a:p>
            <a:pPr marL="171450" indent="-171450">
              <a:buFont typeface="Wingdings" pitchFamily="2" charset="2"/>
              <a:buChar char="§"/>
            </a:pPr>
            <a:endParaRPr lang="en-US" sz="500" dirty="0"/>
          </a:p>
          <a:p>
            <a:pPr marL="171450" indent="-171450">
              <a:buFont typeface="Wingdings" pitchFamily="2" charset="2"/>
              <a:buChar char="§"/>
            </a:pPr>
            <a:r>
              <a:rPr lang="en-US" sz="1200" dirty="0"/>
              <a:t>Monitor building floors using quick selector</a:t>
            </a:r>
          </a:p>
          <a:p>
            <a:endParaRPr lang="en-US" dirty="0"/>
          </a:p>
        </p:txBody>
      </p:sp>
      <p:sp>
        <p:nvSpPr>
          <p:cNvPr id="4" name="Slide Number Placeholder 3"/>
          <p:cNvSpPr>
            <a:spLocks noGrp="1"/>
          </p:cNvSpPr>
          <p:nvPr>
            <p:ph type="sldNum" sz="quarter" idx="10"/>
          </p:nvPr>
        </p:nvSpPr>
        <p:spPr/>
        <p:txBody>
          <a:bodyPr/>
          <a:lstStyle/>
          <a:p>
            <a:fld id="{8A5BABF7-6486-6345-8041-5D1C66A551E1}" type="slidenum">
              <a:rPr lang="fr-CA" smtClean="0"/>
              <a:pPr/>
              <a:t>10</a:t>
            </a:fld>
            <a:endParaRPr lang="fr-CA"/>
          </a:p>
        </p:txBody>
      </p:sp>
    </p:spTree>
    <p:extLst>
      <p:ext uri="{BB962C8B-B14F-4D97-AF65-F5344CB8AC3E}">
        <p14:creationId xmlns:p14="http://schemas.microsoft.com/office/powerpoint/2010/main" val="2705383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Corporate 0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338328" y="406859"/>
            <a:ext cx="3763211" cy="1102519"/>
          </a:xfrm>
        </p:spPr>
        <p:txBody>
          <a:bodyPr/>
          <a:lstStyle>
            <a:lvl1pPr>
              <a:lnSpc>
                <a:spcPct val="80000"/>
              </a:lnSpc>
              <a:defRPr sz="4200" baseline="0">
                <a:latin typeface="+mj-lt"/>
              </a:defRPr>
            </a:lvl1pPr>
          </a:lstStyle>
          <a:p>
            <a:r>
              <a:rPr lang="en-US" noProof="0"/>
              <a:t>Click to edit Master title style</a:t>
            </a:r>
            <a:endParaRPr lang="en-CA" noProof="0" dirty="0"/>
          </a:p>
        </p:txBody>
      </p:sp>
      <p:sp>
        <p:nvSpPr>
          <p:cNvPr id="3" name="Sous-titre 2"/>
          <p:cNvSpPr>
            <a:spLocks noGrp="1"/>
          </p:cNvSpPr>
          <p:nvPr>
            <p:ph type="subTitle" idx="1"/>
          </p:nvPr>
        </p:nvSpPr>
        <p:spPr>
          <a:xfrm>
            <a:off x="338328" y="3223955"/>
            <a:ext cx="4391527" cy="500315"/>
          </a:xfrm>
        </p:spPr>
        <p:txBody>
          <a:bodyPr anchor="b"/>
          <a:lstStyle>
            <a:lvl1pPr marL="0" indent="0" algn="l">
              <a:lnSpc>
                <a:spcPct val="90000"/>
              </a:lnSpc>
              <a:spcAft>
                <a:spcPts val="0"/>
              </a:spcAft>
              <a:buNone/>
              <a:defRPr cap="none" baseline="0">
                <a:solidFill>
                  <a:schemeClr val="accent6"/>
                </a:solidFill>
                <a:latin typeface="Segoe UI Semibol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CA" noProof="0" dirty="0"/>
          </a:p>
        </p:txBody>
      </p:sp>
      <p:sp>
        <p:nvSpPr>
          <p:cNvPr id="4" name="Espace réservé de la date 3"/>
          <p:cNvSpPr>
            <a:spLocks noGrp="1"/>
          </p:cNvSpPr>
          <p:nvPr>
            <p:ph type="dt" sz="half" idx="10"/>
          </p:nvPr>
        </p:nvSpPr>
        <p:spPr>
          <a:xfrm>
            <a:off x="338328" y="4159659"/>
            <a:ext cx="2133600" cy="273844"/>
          </a:xfrm>
        </p:spPr>
        <p:txBody>
          <a:bodyPr/>
          <a:lstStyle>
            <a:lvl1pPr>
              <a:defRPr>
                <a:latin typeface="+mj-lt"/>
              </a:defRPr>
            </a:lvl1pPr>
          </a:lstStyle>
          <a:p>
            <a:fld id="{CC959320-CF97-8347-A01E-4C32BCD7A4C1}" type="datetime1">
              <a:rPr lang="en-US" smtClean="0"/>
              <a:t>11/10/2016</a:t>
            </a:fld>
            <a:endParaRPr lang="en-CA" dirty="0"/>
          </a:p>
        </p:txBody>
      </p:sp>
      <p:sp>
        <p:nvSpPr>
          <p:cNvPr id="5" name="Espace réservé du pied de page 4"/>
          <p:cNvSpPr>
            <a:spLocks noGrp="1"/>
          </p:cNvSpPr>
          <p:nvPr>
            <p:ph type="ftr" sz="quarter" idx="11"/>
          </p:nvPr>
        </p:nvSpPr>
        <p:spPr>
          <a:xfrm>
            <a:off x="1428750" y="4700016"/>
            <a:ext cx="1920239" cy="273844"/>
          </a:xfrm>
        </p:spPr>
        <p:txBody>
          <a:bodyPr/>
          <a:lstStyle>
            <a:lvl1pPr algn="l">
              <a:defRPr sz="900"/>
            </a:lvl1pPr>
          </a:lstStyle>
          <a:p>
            <a:r>
              <a:rPr lang="fr-FR"/>
              <a:t>│   COMPANY CONFIDENTIAL  </a:t>
            </a:r>
            <a:endParaRPr lang="en-CA" dirty="0"/>
          </a:p>
        </p:txBody>
      </p:sp>
      <p:sp>
        <p:nvSpPr>
          <p:cNvPr id="8" name="Espace réservé du texte 7"/>
          <p:cNvSpPr>
            <a:spLocks noGrp="1"/>
          </p:cNvSpPr>
          <p:nvPr>
            <p:ph type="body" sz="quarter" idx="13" hasCustomPrompt="1"/>
          </p:nvPr>
        </p:nvSpPr>
        <p:spPr>
          <a:xfrm>
            <a:off x="338328" y="1574431"/>
            <a:ext cx="3763211" cy="914400"/>
          </a:xfrm>
        </p:spPr>
        <p:txBody>
          <a:bodyPr/>
          <a:lstStyle>
            <a:lvl1pPr marL="0" indent="0">
              <a:lnSpc>
                <a:spcPct val="110000"/>
              </a:lnSpc>
              <a:spcAft>
                <a:spcPts val="0"/>
              </a:spcAft>
              <a:buFont typeface="Arial"/>
              <a:buNone/>
              <a:defRPr sz="1600" cap="all" baseline="0">
                <a:solidFill>
                  <a:srgbClr val="717272"/>
                </a:solidFill>
                <a:latin typeface="Segoe UI Semibold" pitchFamily="34" charset="0"/>
                <a:cs typeface="Segoe UI Semibold" pitchFamily="34" charset="0"/>
              </a:defRPr>
            </a:lvl1pPr>
            <a:lvl2pPr marL="0" indent="0">
              <a:spcAft>
                <a:spcPts val="0"/>
              </a:spcAft>
              <a:buFont typeface="Arial"/>
              <a:buNone/>
              <a:defRPr sz="1600">
                <a:solidFill>
                  <a:srgbClr val="717272"/>
                </a:solidFill>
                <a:latin typeface="Segoe Semibold"/>
                <a:cs typeface="Segoe Semibold"/>
              </a:defRPr>
            </a:lvl2pPr>
            <a:lvl3pPr marL="0" indent="0">
              <a:spcAft>
                <a:spcPts val="0"/>
              </a:spcAft>
              <a:buNone/>
              <a:defRPr sz="1600">
                <a:solidFill>
                  <a:srgbClr val="717272"/>
                </a:solidFill>
                <a:latin typeface="Segoe Semibold"/>
                <a:cs typeface="Segoe Semibold"/>
              </a:defRPr>
            </a:lvl3pPr>
            <a:lvl4pPr marL="0" indent="0">
              <a:spcAft>
                <a:spcPts val="0"/>
              </a:spcAft>
              <a:buNone/>
              <a:defRPr sz="1600">
                <a:solidFill>
                  <a:srgbClr val="717272"/>
                </a:solidFill>
                <a:latin typeface="Segoe Semibold"/>
                <a:cs typeface="Segoe Semibold"/>
              </a:defRPr>
            </a:lvl4pPr>
            <a:lvl5pPr marL="0" indent="0">
              <a:spcAft>
                <a:spcPts val="0"/>
              </a:spcAft>
              <a:buNone/>
              <a:defRPr sz="1600">
                <a:solidFill>
                  <a:srgbClr val="717272"/>
                </a:solidFill>
                <a:latin typeface="Segoe Semibold"/>
                <a:cs typeface="Segoe Semibold"/>
              </a:defRPr>
            </a:lvl5pPr>
          </a:lstStyle>
          <a:p>
            <a:pPr lvl="0"/>
            <a:r>
              <a:rPr lang="en-CA" noProof="0" dirty="0"/>
              <a:t>Click to add subtitle</a:t>
            </a:r>
          </a:p>
        </p:txBody>
      </p:sp>
      <p:sp>
        <p:nvSpPr>
          <p:cNvPr id="13" name="Espace réservé du texte 12"/>
          <p:cNvSpPr>
            <a:spLocks noGrp="1"/>
          </p:cNvSpPr>
          <p:nvPr>
            <p:ph type="body" sz="quarter" idx="14" hasCustomPrompt="1"/>
          </p:nvPr>
        </p:nvSpPr>
        <p:spPr>
          <a:xfrm>
            <a:off x="338328" y="3651988"/>
            <a:ext cx="4391025" cy="450056"/>
          </a:xfrm>
        </p:spPr>
        <p:txBody>
          <a:bodyPr anchor="t"/>
          <a:lstStyle>
            <a:lvl1pPr marL="0" indent="0" algn="l">
              <a:lnSpc>
                <a:spcPct val="90000"/>
              </a:lnSpc>
              <a:spcAft>
                <a:spcPts val="0"/>
              </a:spcAft>
              <a:buFont typeface="Arial"/>
              <a:buNone/>
              <a:defRPr b="0" i="0" cap="none" baseline="0">
                <a:solidFill>
                  <a:schemeClr val="tx2"/>
                </a:solidFill>
                <a:latin typeface="Segoe UI Semibold" pitchFamily="34" charset="0"/>
                <a:cs typeface="Segoe UI Semibold" pitchFamily="34" charset="0"/>
              </a:defRPr>
            </a:lvl1pPr>
            <a:lvl2pPr marL="0" indent="0" algn="l">
              <a:spcAft>
                <a:spcPts val="0"/>
              </a:spcAft>
              <a:buFont typeface="Arial"/>
              <a:buNone/>
              <a:defRPr b="0" i="0" cap="none">
                <a:solidFill>
                  <a:schemeClr val="accent3"/>
                </a:solidFill>
                <a:latin typeface="Segoe"/>
                <a:cs typeface="Segoe"/>
              </a:defRPr>
            </a:lvl2pPr>
            <a:lvl3pPr marL="0" indent="0" algn="l">
              <a:spcAft>
                <a:spcPts val="0"/>
              </a:spcAft>
              <a:buNone/>
              <a:defRPr b="0" i="0" cap="none">
                <a:solidFill>
                  <a:schemeClr val="accent3"/>
                </a:solidFill>
                <a:latin typeface="Segoe"/>
                <a:cs typeface="Segoe"/>
              </a:defRPr>
            </a:lvl3pPr>
            <a:lvl4pPr marL="0" indent="0" algn="l">
              <a:spcAft>
                <a:spcPts val="0"/>
              </a:spcAft>
              <a:buNone/>
              <a:defRPr b="0" i="0" cap="none">
                <a:solidFill>
                  <a:schemeClr val="accent3"/>
                </a:solidFill>
                <a:latin typeface="Segoe"/>
                <a:cs typeface="Segoe"/>
              </a:defRPr>
            </a:lvl4pPr>
            <a:lvl5pPr marL="0" indent="0" algn="l">
              <a:spcAft>
                <a:spcPts val="0"/>
              </a:spcAft>
              <a:buNone/>
              <a:defRPr b="0" i="0" cap="none">
                <a:solidFill>
                  <a:schemeClr val="accent3"/>
                </a:solidFill>
                <a:latin typeface="Segoe"/>
                <a:cs typeface="Segoe"/>
              </a:defRPr>
            </a:lvl5pPr>
          </a:lstStyle>
          <a:p>
            <a:pPr lvl="0"/>
            <a:r>
              <a:rPr lang="en-CA" noProof="0" dirty="0"/>
              <a:t>Click to add subtitle</a:t>
            </a:r>
          </a:p>
        </p:txBody>
      </p:sp>
      <p:sp>
        <p:nvSpPr>
          <p:cNvPr id="18" name="ZoneTexte 17"/>
          <p:cNvSpPr txBox="1"/>
          <p:nvPr userDrawn="1"/>
        </p:nvSpPr>
        <p:spPr>
          <a:xfrm>
            <a:off x="338328" y="4700016"/>
            <a:ext cx="1182215" cy="274320"/>
          </a:xfrm>
          <a:prstGeom prst="rect">
            <a:avLst/>
          </a:prstGeom>
          <a:noFill/>
        </p:spPr>
        <p:txBody>
          <a:bodyPr wrap="square" rtlCol="0" anchor="ctr">
            <a:noAutofit/>
          </a:bodyPr>
          <a:lstStyle/>
          <a:p>
            <a:pPr algn="l"/>
            <a:r>
              <a:rPr lang="en-CA" sz="900" noProof="0" dirty="0">
                <a:solidFill>
                  <a:schemeClr val="tx2"/>
                </a:solidFill>
                <a:latin typeface="+mj-lt"/>
                <a:cs typeface="Segoe Light"/>
              </a:rPr>
              <a:t>© 2013 Genetec Inc.</a:t>
            </a:r>
          </a:p>
        </p:txBody>
      </p:sp>
      <p:pic>
        <p:nvPicPr>
          <p:cNvPr id="20" name="Image 19" descr="Genetec.png"/>
          <p:cNvPicPr>
            <a:picLocks noChangeAspect="1"/>
          </p:cNvPicPr>
          <p:nvPr userDrawn="1"/>
        </p:nvPicPr>
        <p:blipFill>
          <a:blip r:embed="rId3"/>
          <a:stretch>
            <a:fillRect/>
          </a:stretch>
        </p:blipFill>
        <p:spPr>
          <a:xfrm>
            <a:off x="7922673" y="4759884"/>
            <a:ext cx="784794" cy="151814"/>
          </a:xfrm>
          <a:prstGeom prst="rect">
            <a:avLst/>
          </a:prstGeom>
        </p:spPr>
      </p:pic>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Content - Title only">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a:t>Click to edit Master title style</a:t>
            </a:r>
            <a:endParaRPr lang="en-CA" noProof="0" dirty="0"/>
          </a:p>
        </p:txBody>
      </p:sp>
      <p:sp>
        <p:nvSpPr>
          <p:cNvPr id="3" name="Espace réservé de la date 2"/>
          <p:cNvSpPr>
            <a:spLocks noGrp="1"/>
          </p:cNvSpPr>
          <p:nvPr>
            <p:ph type="dt" sz="half" idx="10"/>
          </p:nvPr>
        </p:nvSpPr>
        <p:spPr/>
        <p:txBody>
          <a:bodyPr/>
          <a:lstStyle/>
          <a:p>
            <a:fld id="{A4F9F5A8-A187-DF48-BE4F-E25A84FC83DA}" type="datetime1">
              <a:rPr lang="en-US" noProof="0" smtClean="0"/>
              <a:t>11/10/2016</a:t>
            </a:fld>
            <a:endParaRPr lang="en-CA" noProof="0"/>
          </a:p>
        </p:txBody>
      </p:sp>
      <p:sp>
        <p:nvSpPr>
          <p:cNvPr id="4" name="Espace réservé du pied de page 3"/>
          <p:cNvSpPr>
            <a:spLocks noGrp="1"/>
          </p:cNvSpPr>
          <p:nvPr>
            <p:ph type="ftr" sz="quarter" idx="11"/>
          </p:nvPr>
        </p:nvSpPr>
        <p:spPr/>
        <p:txBody>
          <a:bodyPr/>
          <a:lstStyle>
            <a:lvl1pPr>
              <a:defRPr sz="900"/>
            </a:lvl1pPr>
          </a:lstStyle>
          <a:p>
            <a:r>
              <a:rPr lang="fr-FR"/>
              <a:t>│   COMPANY CONFIDENTIAL  </a:t>
            </a:r>
            <a:endParaRPr lang="en-CA" sz="800" dirty="0"/>
          </a:p>
        </p:txBody>
      </p:sp>
      <p:sp>
        <p:nvSpPr>
          <p:cNvPr id="5" name="Espace réservé du numéro de diapositive 4"/>
          <p:cNvSpPr>
            <a:spLocks noGrp="1"/>
          </p:cNvSpPr>
          <p:nvPr>
            <p:ph type="sldNum" sz="quarter" idx="12"/>
          </p:nvPr>
        </p:nvSpPr>
        <p:spPr/>
        <p:txBody>
          <a:bodyPr/>
          <a:lstStyle/>
          <a:p>
            <a:fld id="{0B6352C0-A9CA-B545-A438-FD1342207464}" type="slidenum">
              <a:rPr lang="en-CA" noProof="0" smtClean="0"/>
              <a:pPr/>
              <a:t>‹#›</a:t>
            </a:fld>
            <a:endParaRPr lang="en-CA" noProof="0"/>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Empty Sl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2248C8B-9B4B-F745-88B1-189D7B0860FA}" type="datetime1">
              <a:rPr lang="en-US" noProof="0" smtClean="0"/>
              <a:t>11/10/2016</a:t>
            </a:fld>
            <a:endParaRPr lang="en-CA" noProof="0"/>
          </a:p>
        </p:txBody>
      </p:sp>
      <p:sp>
        <p:nvSpPr>
          <p:cNvPr id="3" name="Espace réservé du pied de page 2"/>
          <p:cNvSpPr>
            <a:spLocks noGrp="1"/>
          </p:cNvSpPr>
          <p:nvPr>
            <p:ph type="ftr" sz="quarter" idx="11"/>
          </p:nvPr>
        </p:nvSpPr>
        <p:spPr/>
        <p:txBody>
          <a:bodyPr/>
          <a:lstStyle>
            <a:lvl1pPr>
              <a:defRPr sz="900"/>
            </a:lvl1pPr>
          </a:lstStyle>
          <a:p>
            <a:r>
              <a:rPr lang="fr-FR"/>
              <a:t>│   COMPANY CONFIDENTIAL  </a:t>
            </a:r>
            <a:endParaRPr lang="en-CA" sz="800" dirty="0"/>
          </a:p>
        </p:txBody>
      </p:sp>
      <p:sp>
        <p:nvSpPr>
          <p:cNvPr id="4" name="Espace réservé du numéro de diapositive 3"/>
          <p:cNvSpPr>
            <a:spLocks noGrp="1"/>
          </p:cNvSpPr>
          <p:nvPr>
            <p:ph type="sldNum" sz="quarter" idx="12"/>
          </p:nvPr>
        </p:nvSpPr>
        <p:spPr/>
        <p:txBody>
          <a:bodyPr/>
          <a:lstStyle/>
          <a:p>
            <a:fld id="{0B6352C0-A9CA-B545-A438-FD1342207464}" type="slidenum">
              <a:rPr lang="en-CA" noProof="0" smtClean="0"/>
              <a:pPr/>
              <a:t>‹#›</a:t>
            </a:fld>
            <a:endParaRPr lang="en-CA" noProof="0"/>
          </a:p>
        </p:txBody>
      </p:sp>
      <p:pic>
        <p:nvPicPr>
          <p:cNvPr id="12" name="Image 11" descr="Genetec.png"/>
          <p:cNvPicPr>
            <a:picLocks noChangeAspect="1"/>
          </p:cNvPicPr>
          <p:nvPr userDrawn="1"/>
        </p:nvPicPr>
        <p:blipFill>
          <a:blip r:embed="rId2"/>
          <a:stretch>
            <a:fillRect/>
          </a:stretch>
        </p:blipFill>
        <p:spPr>
          <a:xfrm>
            <a:off x="7922673" y="4759884"/>
            <a:ext cx="784794" cy="151814"/>
          </a:xfrm>
          <a:prstGeom prst="rect">
            <a:avLst/>
          </a:prstGeom>
        </p:spPr>
      </p:pic>
      <p:sp>
        <p:nvSpPr>
          <p:cNvPr id="8" name="ZoneTexte 8"/>
          <p:cNvSpPr txBox="1"/>
          <p:nvPr userDrawn="1"/>
        </p:nvSpPr>
        <p:spPr>
          <a:xfrm>
            <a:off x="596915" y="4698631"/>
            <a:ext cx="1503005" cy="274320"/>
          </a:xfrm>
          <a:prstGeom prst="rect">
            <a:avLst/>
          </a:prstGeom>
          <a:noFill/>
        </p:spPr>
        <p:txBody>
          <a:bodyPr wrap="square" rtlCol="0" anchor="ctr">
            <a:noAutofit/>
          </a:bodyPr>
          <a:lstStyle/>
          <a:p>
            <a:pPr algn="l"/>
            <a:r>
              <a:rPr lang="fr-FR" sz="900" b="1" i="0" kern="1200" cap="all" dirty="0">
                <a:solidFill>
                  <a:srgbClr val="717272"/>
                </a:solidFill>
                <a:latin typeface="Segoe UI Semibold" pitchFamily="34" charset="0"/>
                <a:ea typeface="+mn-ea"/>
                <a:cs typeface="Segoe UI Semibold" pitchFamily="34" charset="0"/>
              </a:rPr>
              <a:t>│</a:t>
            </a:r>
            <a:r>
              <a:rPr lang="en-CA" sz="900" dirty="0">
                <a:solidFill>
                  <a:srgbClr val="717272"/>
                </a:solidFill>
              </a:rPr>
              <a:t>   </a:t>
            </a:r>
            <a:r>
              <a:rPr lang="en-CA" sz="900" noProof="0" dirty="0">
                <a:solidFill>
                  <a:srgbClr val="717272"/>
                </a:solidFill>
                <a:latin typeface="+mj-lt"/>
                <a:cs typeface="Segoe Light"/>
              </a:rPr>
              <a:t>© 2013 Genetec Inc.</a:t>
            </a:r>
          </a:p>
        </p:txBody>
      </p:sp>
    </p:spTree>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slide - no footer">
    <p:spTree>
      <p:nvGrpSpPr>
        <p:cNvPr id="1" name=""/>
        <p:cNvGrpSpPr/>
        <p:nvPr/>
      </p:nvGrpSpPr>
      <p:grpSpPr>
        <a:xfrm>
          <a:off x="0" y="0"/>
          <a:ext cx="0" cy="0"/>
          <a:chOff x="0" y="0"/>
          <a:chExt cx="0" cy="0"/>
        </a:xfrm>
      </p:grpSpPr>
      <p:sp>
        <p:nvSpPr>
          <p:cNvPr id="3" name="Espace réservé pour une image  2"/>
          <p:cNvSpPr>
            <a:spLocks noGrp="1" noChangeAspect="1"/>
          </p:cNvSpPr>
          <p:nvPr>
            <p:ph type="pic" idx="1"/>
          </p:nvPr>
        </p:nvSpPr>
        <p:spPr>
          <a:xfrm>
            <a:off x="0" y="0"/>
            <a:ext cx="9144000" cy="51435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dirty="0"/>
          </a:p>
        </p:txBody>
      </p:sp>
    </p:spTree>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picture + copy + Key Takeaways">
    <p:spTree>
      <p:nvGrpSpPr>
        <p:cNvPr id="1" name=""/>
        <p:cNvGrpSpPr/>
        <p:nvPr/>
      </p:nvGrpSpPr>
      <p:grpSpPr>
        <a:xfrm>
          <a:off x="0" y="0"/>
          <a:ext cx="0" cy="0"/>
          <a:chOff x="0" y="0"/>
          <a:chExt cx="0" cy="0"/>
        </a:xfrm>
      </p:grpSpPr>
      <p:sp>
        <p:nvSpPr>
          <p:cNvPr id="2" name="Titre 1"/>
          <p:cNvSpPr>
            <a:spLocks noGrp="1"/>
          </p:cNvSpPr>
          <p:nvPr>
            <p:ph type="title"/>
          </p:nvPr>
        </p:nvSpPr>
        <p:spPr>
          <a:xfrm>
            <a:off x="338328" y="182880"/>
            <a:ext cx="8356866" cy="793750"/>
          </a:xfrm>
        </p:spPr>
        <p:txBody>
          <a:bodyPr/>
          <a:lstStyle>
            <a:lvl1pPr>
              <a:defRPr/>
            </a:lvl1pPr>
          </a:lstStyle>
          <a:p>
            <a:r>
              <a:rPr lang="en-US" noProof="0"/>
              <a:t>Click to edit Master title style</a:t>
            </a:r>
            <a:endParaRPr lang="en-CA" noProof="0" dirty="0"/>
          </a:p>
        </p:txBody>
      </p:sp>
      <p:sp>
        <p:nvSpPr>
          <p:cNvPr id="3" name="Espace réservé du texte 2"/>
          <p:cNvSpPr>
            <a:spLocks noGrp="1"/>
          </p:cNvSpPr>
          <p:nvPr>
            <p:ph type="body" idx="1"/>
          </p:nvPr>
        </p:nvSpPr>
        <p:spPr>
          <a:xfrm>
            <a:off x="338328" y="3529369"/>
            <a:ext cx="5413197" cy="307525"/>
          </a:xfrm>
        </p:spPr>
        <p:txBody>
          <a:bodyPr anchor="b"/>
          <a:lstStyle>
            <a:lvl1pPr marL="0" indent="0" algn="l">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5" name="Espace réservé du texte 4"/>
          <p:cNvSpPr>
            <a:spLocks noGrp="1"/>
          </p:cNvSpPr>
          <p:nvPr>
            <p:ph type="body" sz="quarter" idx="3"/>
          </p:nvPr>
        </p:nvSpPr>
        <p:spPr>
          <a:xfrm>
            <a:off x="338328" y="3836894"/>
            <a:ext cx="5415323" cy="675611"/>
          </a:xfrm>
        </p:spPr>
        <p:txBody>
          <a:bodyPr anchor="t"/>
          <a:lstStyle>
            <a:lvl1pPr marL="0" indent="0" algn="l">
              <a:spcAft>
                <a:spcPts val="600"/>
              </a:spcAft>
              <a:buNone/>
              <a:defRPr sz="1200" b="0" cap="none">
                <a:latin typeface="+mj-lt"/>
                <a:cs typeface="Segoe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Espace réservé du contenu 5"/>
          <p:cNvSpPr>
            <a:spLocks noGrp="1"/>
          </p:cNvSpPr>
          <p:nvPr>
            <p:ph sz="quarter" idx="4"/>
          </p:nvPr>
        </p:nvSpPr>
        <p:spPr>
          <a:xfrm>
            <a:off x="5992998" y="1215766"/>
            <a:ext cx="2683908" cy="3234215"/>
          </a:xfrm>
        </p:spPr>
        <p:txBody>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7" name="Espace réservé de la date 6"/>
          <p:cNvSpPr>
            <a:spLocks noGrp="1"/>
          </p:cNvSpPr>
          <p:nvPr>
            <p:ph type="dt" sz="half" idx="10"/>
          </p:nvPr>
        </p:nvSpPr>
        <p:spPr/>
        <p:txBody>
          <a:bodyPr/>
          <a:lstStyle/>
          <a:p>
            <a:fld id="{4ADB261A-A3D1-3B44-A942-E19C93AE1B3E}" type="datetime1">
              <a:rPr lang="en-US" noProof="0" smtClean="0"/>
              <a:t>11/10/2016</a:t>
            </a:fld>
            <a:endParaRPr lang="en-CA" noProof="0" dirty="0"/>
          </a:p>
        </p:txBody>
      </p:sp>
      <p:sp>
        <p:nvSpPr>
          <p:cNvPr id="8" name="Espace réservé du pied de page 7"/>
          <p:cNvSpPr>
            <a:spLocks noGrp="1"/>
          </p:cNvSpPr>
          <p:nvPr>
            <p:ph type="ftr" sz="quarter" idx="11"/>
          </p:nvPr>
        </p:nvSpPr>
        <p:spPr/>
        <p:txBody>
          <a:bodyPr/>
          <a:lstStyle>
            <a:lvl1pPr>
              <a:defRPr sz="900"/>
            </a:lvl1pPr>
          </a:lstStyle>
          <a:p>
            <a:r>
              <a:rPr lang="fr-FR"/>
              <a:t>│   COMPANY CONFIDENTIAL  </a:t>
            </a:r>
            <a:endParaRPr lang="en-CA" sz="800" dirty="0"/>
          </a:p>
        </p:txBody>
      </p:sp>
      <p:sp>
        <p:nvSpPr>
          <p:cNvPr id="9" name="Espace réservé du numéro de diapositive 8"/>
          <p:cNvSpPr>
            <a:spLocks noGrp="1"/>
          </p:cNvSpPr>
          <p:nvPr>
            <p:ph type="sldNum" sz="quarter" idx="12"/>
          </p:nvPr>
        </p:nvSpPr>
        <p:spPr/>
        <p:txBody>
          <a:bodyPr/>
          <a:lstStyle/>
          <a:p>
            <a:fld id="{0B6352C0-A9CA-B545-A438-FD1342207464}" type="slidenum">
              <a:rPr lang="en-CA" noProof="0" smtClean="0"/>
              <a:pPr/>
              <a:t>‹#›</a:t>
            </a:fld>
            <a:endParaRPr lang="en-CA" noProof="0"/>
          </a:p>
        </p:txBody>
      </p:sp>
      <p:sp>
        <p:nvSpPr>
          <p:cNvPr id="11" name="Espace réservé pour une image  10"/>
          <p:cNvSpPr>
            <a:spLocks noGrp="1"/>
          </p:cNvSpPr>
          <p:nvPr>
            <p:ph type="pic" sz="quarter" idx="13"/>
          </p:nvPr>
        </p:nvSpPr>
        <p:spPr>
          <a:xfrm>
            <a:off x="437040" y="1306537"/>
            <a:ext cx="5308411" cy="2190160"/>
          </a:xfrm>
        </p:spPr>
        <p:txBody>
          <a:bodyPr/>
          <a:lstStyle/>
          <a:p>
            <a:r>
              <a:rPr lang="en-US" noProof="0"/>
              <a:t>Click icon to add picture</a:t>
            </a:r>
            <a:endParaRPr lang="en-CA" noProof="0" dirty="0"/>
          </a:p>
        </p:txBody>
      </p:sp>
    </p:spTree>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2 columns + grey subtitle">
    <p:spTree>
      <p:nvGrpSpPr>
        <p:cNvPr id="1" name=""/>
        <p:cNvGrpSpPr/>
        <p:nvPr/>
      </p:nvGrpSpPr>
      <p:grpSpPr>
        <a:xfrm>
          <a:off x="0" y="0"/>
          <a:ext cx="0" cy="0"/>
          <a:chOff x="0" y="0"/>
          <a:chExt cx="0" cy="0"/>
        </a:xfrm>
      </p:grpSpPr>
      <p:sp>
        <p:nvSpPr>
          <p:cNvPr id="2" name="Titre 1"/>
          <p:cNvSpPr>
            <a:spLocks noGrp="1"/>
          </p:cNvSpPr>
          <p:nvPr>
            <p:ph type="title"/>
          </p:nvPr>
        </p:nvSpPr>
        <p:spPr>
          <a:xfrm>
            <a:off x="338328" y="184191"/>
            <a:ext cx="8356866" cy="793750"/>
          </a:xfrm>
        </p:spPr>
        <p:txBody>
          <a:bodyPr/>
          <a:lstStyle>
            <a:lvl1pPr>
              <a:defRPr/>
            </a:lvl1pPr>
          </a:lstStyle>
          <a:p>
            <a:r>
              <a:rPr lang="en-US" noProof="0"/>
              <a:t>Click to edit Master title style</a:t>
            </a:r>
            <a:endParaRPr lang="en-CA" noProof="0" dirty="0"/>
          </a:p>
        </p:txBody>
      </p:sp>
      <p:sp>
        <p:nvSpPr>
          <p:cNvPr id="3" name="Espace réservé du texte 2"/>
          <p:cNvSpPr>
            <a:spLocks noGrp="1"/>
          </p:cNvSpPr>
          <p:nvPr>
            <p:ph type="body" idx="1"/>
          </p:nvPr>
        </p:nvSpPr>
        <p:spPr>
          <a:xfrm>
            <a:off x="338328" y="1151335"/>
            <a:ext cx="4114800" cy="479822"/>
          </a:xfrm>
        </p:spPr>
        <p:txBody>
          <a:bodyPr anchor="b"/>
          <a:lstStyle>
            <a:lvl1pPr marL="0" indent="0">
              <a:buNone/>
              <a:defRPr sz="1600" b="1" cap="all">
                <a:solidFill>
                  <a:srgbClr val="7172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Espace réservé du contenu 3"/>
          <p:cNvSpPr>
            <a:spLocks noGrp="1"/>
          </p:cNvSpPr>
          <p:nvPr>
            <p:ph sz="half" idx="2"/>
          </p:nvPr>
        </p:nvSpPr>
        <p:spPr>
          <a:xfrm>
            <a:off x="338328" y="1631156"/>
            <a:ext cx="4114800" cy="2917746"/>
          </a:xfrm>
        </p:spPr>
        <p:txBody>
          <a:bodyPr/>
          <a:lstStyle>
            <a:lvl1pPr>
              <a:defRPr sz="1600"/>
            </a:lvl1pPr>
            <a:lvl2pPr>
              <a:defRPr sz="1600"/>
            </a:lvl2pPr>
            <a:lvl3pPr>
              <a:defRPr sz="1600"/>
            </a:lvl3pPr>
            <a:lvl4pPr>
              <a:defRPr sz="1600"/>
            </a:lvl4pPr>
            <a:lvl5pPr>
              <a:defRPr sz="14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5" name="Espace réservé du texte 4"/>
          <p:cNvSpPr>
            <a:spLocks noGrp="1"/>
          </p:cNvSpPr>
          <p:nvPr>
            <p:ph type="body" sz="quarter" idx="3"/>
          </p:nvPr>
        </p:nvSpPr>
        <p:spPr>
          <a:xfrm>
            <a:off x="4580394" y="1151335"/>
            <a:ext cx="4114800" cy="479822"/>
          </a:xfrm>
        </p:spPr>
        <p:txBody>
          <a:bodyPr anchor="b"/>
          <a:lstStyle>
            <a:lvl1pPr marL="0" indent="0">
              <a:buNone/>
              <a:defRPr sz="1600" b="1" cap="all">
                <a:solidFill>
                  <a:srgbClr val="7172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Espace réservé du contenu 5"/>
          <p:cNvSpPr>
            <a:spLocks noGrp="1"/>
          </p:cNvSpPr>
          <p:nvPr>
            <p:ph sz="quarter" idx="4"/>
          </p:nvPr>
        </p:nvSpPr>
        <p:spPr>
          <a:xfrm>
            <a:off x="4580394" y="1631156"/>
            <a:ext cx="4114800" cy="2917746"/>
          </a:xfrm>
        </p:spPr>
        <p:txBody>
          <a:bodyPr/>
          <a:lstStyle>
            <a:lvl1pPr>
              <a:defRPr sz="1600"/>
            </a:lvl1pPr>
            <a:lvl2pPr>
              <a:defRPr sz="1600"/>
            </a:lvl2pPr>
            <a:lvl3pPr>
              <a:defRPr sz="1600"/>
            </a:lvl3pPr>
            <a:lvl4pPr>
              <a:defRPr sz="1600"/>
            </a:lvl4pPr>
            <a:lvl5pPr>
              <a:defRPr sz="14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7" name="Espace réservé de la date 6"/>
          <p:cNvSpPr>
            <a:spLocks noGrp="1"/>
          </p:cNvSpPr>
          <p:nvPr>
            <p:ph type="dt" sz="half" idx="10"/>
          </p:nvPr>
        </p:nvSpPr>
        <p:spPr/>
        <p:txBody>
          <a:bodyPr/>
          <a:lstStyle/>
          <a:p>
            <a:fld id="{6A64DEC9-1342-1947-9C4E-BE2645206640}" type="datetime1">
              <a:rPr lang="en-US" noProof="0" smtClean="0"/>
              <a:t>11/10/2016</a:t>
            </a:fld>
            <a:endParaRPr lang="en-CA" noProof="0"/>
          </a:p>
        </p:txBody>
      </p:sp>
      <p:sp>
        <p:nvSpPr>
          <p:cNvPr id="8" name="Espace réservé du pied de page 7"/>
          <p:cNvSpPr>
            <a:spLocks noGrp="1"/>
          </p:cNvSpPr>
          <p:nvPr>
            <p:ph type="ftr" sz="quarter" idx="11"/>
          </p:nvPr>
        </p:nvSpPr>
        <p:spPr/>
        <p:txBody>
          <a:bodyPr/>
          <a:lstStyle>
            <a:lvl1pPr>
              <a:defRPr sz="900"/>
            </a:lvl1pPr>
          </a:lstStyle>
          <a:p>
            <a:r>
              <a:rPr lang="fr-FR"/>
              <a:t>│   COMPANY CONFIDENTIAL  </a:t>
            </a:r>
            <a:endParaRPr lang="en-CA" sz="800" dirty="0"/>
          </a:p>
        </p:txBody>
      </p:sp>
      <p:sp>
        <p:nvSpPr>
          <p:cNvPr id="9" name="Espace réservé du numéro de diapositive 8"/>
          <p:cNvSpPr>
            <a:spLocks noGrp="1"/>
          </p:cNvSpPr>
          <p:nvPr>
            <p:ph type="sldNum" sz="quarter" idx="12"/>
          </p:nvPr>
        </p:nvSpPr>
        <p:spPr/>
        <p:txBody>
          <a:bodyPr/>
          <a:lstStyle/>
          <a:p>
            <a:fld id="{0B6352C0-A9CA-B545-A438-FD1342207464}" type="slidenum">
              <a:rPr lang="en-CA" noProof="0" smtClean="0"/>
              <a:pPr/>
              <a:t>‹#›</a:t>
            </a:fld>
            <a:endParaRPr lang="en-CA" noProof="0"/>
          </a:p>
        </p:txBody>
      </p:sp>
    </p:spTree>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mp; Content - 1  co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a:t>Click to edit Master title style</a:t>
            </a:r>
            <a:endParaRPr lang="en-CA" noProof="0" dirty="0"/>
          </a:p>
        </p:txBody>
      </p:sp>
      <p:sp>
        <p:nvSpPr>
          <p:cNvPr id="7" name="Date Placeholder 6"/>
          <p:cNvSpPr>
            <a:spLocks noGrp="1"/>
          </p:cNvSpPr>
          <p:nvPr>
            <p:ph type="dt" sz="half" idx="10"/>
          </p:nvPr>
        </p:nvSpPr>
        <p:spPr/>
        <p:txBody>
          <a:bodyPr/>
          <a:lstStyle/>
          <a:p>
            <a:fld id="{5FB18827-F3F7-2748-940C-DFE76B68810B}" type="datetime1">
              <a:rPr lang="en-CA" smtClean="0"/>
              <a:pPr/>
              <a:t>10/11/2016</a:t>
            </a:fld>
            <a:endParaRPr lang="en-CA" dirty="0"/>
          </a:p>
        </p:txBody>
      </p:sp>
      <p:sp>
        <p:nvSpPr>
          <p:cNvPr id="8" name="Footer Placeholder 7"/>
          <p:cNvSpPr>
            <a:spLocks noGrp="1"/>
          </p:cNvSpPr>
          <p:nvPr>
            <p:ph type="ftr" sz="quarter" idx="11"/>
          </p:nvPr>
        </p:nvSpPr>
        <p:spPr/>
        <p:txBody>
          <a:bodyPr/>
          <a:lstStyle/>
          <a:p>
            <a:r>
              <a:rPr lang="en-CA" dirty="0"/>
              <a:t>COMPANY CONFIDENTIAL</a:t>
            </a:r>
          </a:p>
        </p:txBody>
      </p:sp>
      <p:sp>
        <p:nvSpPr>
          <p:cNvPr id="9" name="Slide Number Placeholder 8"/>
          <p:cNvSpPr>
            <a:spLocks noGrp="1"/>
          </p:cNvSpPr>
          <p:nvPr>
            <p:ph type="sldNum" sz="quarter" idx="12"/>
          </p:nvPr>
        </p:nvSpPr>
        <p:spPr/>
        <p:txBody>
          <a:bodyPr/>
          <a:lstStyle/>
          <a:p>
            <a:fld id="{0B6352C0-A9CA-B545-A438-FD1342207464}" type="slidenum">
              <a:rPr lang="en-CA" smtClean="0"/>
              <a:pPr/>
              <a:t>‹#›</a:t>
            </a:fld>
            <a:endParaRPr lang="en-CA" dirty="0"/>
          </a:p>
        </p:txBody>
      </p:sp>
    </p:spTree>
    <p:extLst>
      <p:ext uri="{BB962C8B-B14F-4D97-AF65-F5344CB8AC3E}">
        <p14:creationId xmlns:p14="http://schemas.microsoft.com/office/powerpoint/2010/main" val="3597630870"/>
      </p:ext>
    </p:extLst>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338138" y="1123950"/>
            <a:ext cx="8356600" cy="3352800"/>
          </a:xfrm>
        </p:spPr>
        <p:txBody>
          <a:bodyPr/>
          <a:lstStyle>
            <a:lvl1pPr>
              <a:spcAft>
                <a:spcPts val="0"/>
              </a:spcAft>
              <a:defRPr/>
            </a:lvl1pPr>
            <a:lvl2pPr>
              <a:spcBef>
                <a:spcPts val="300"/>
              </a:spcBef>
              <a:spcAft>
                <a:spcPts val="300"/>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5"/>
          <p:cNvSpPr>
            <a:spLocks noGrp="1"/>
          </p:cNvSpPr>
          <p:nvPr>
            <p:ph type="dt" sz="half" idx="14"/>
          </p:nvPr>
        </p:nvSpPr>
        <p:spPr/>
        <p:txBody>
          <a:bodyPr/>
          <a:lstStyle/>
          <a:p>
            <a:r>
              <a:rPr lang="en-US" sz="1600" dirty="0">
                <a:solidFill>
                  <a:srgbClr val="717272">
                    <a:lumMod val="60000"/>
                    <a:lumOff val="40000"/>
                  </a:srgbClr>
                </a:solidFill>
              </a:rPr>
              <a:t>1/22/13</a:t>
            </a:r>
            <a:endParaRPr lang="en-CA" dirty="0"/>
          </a:p>
        </p:txBody>
      </p:sp>
      <p:sp>
        <p:nvSpPr>
          <p:cNvPr id="8" name="Footer Placeholder 7"/>
          <p:cNvSpPr>
            <a:spLocks noGrp="1"/>
          </p:cNvSpPr>
          <p:nvPr>
            <p:ph type="ftr" sz="quarter" idx="15"/>
          </p:nvPr>
        </p:nvSpPr>
        <p:spPr/>
        <p:txBody>
          <a:bodyPr/>
          <a:lstStyle/>
          <a:p>
            <a:r>
              <a:rPr lang="en-CA" cap="none" dirty="0"/>
              <a:t>COMPANY CONFIDENTIAL</a:t>
            </a:r>
            <a:endParaRPr lang="en-CA" dirty="0"/>
          </a:p>
        </p:txBody>
      </p:sp>
      <p:sp>
        <p:nvSpPr>
          <p:cNvPr id="9" name="Slide Number Placeholder 8"/>
          <p:cNvSpPr>
            <a:spLocks noGrp="1"/>
          </p:cNvSpPr>
          <p:nvPr>
            <p:ph type="sldNum" sz="quarter" idx="16"/>
          </p:nvPr>
        </p:nvSpPr>
        <p:spPr/>
        <p:txBody>
          <a:bodyPr/>
          <a:lstStyle/>
          <a:p>
            <a:fld id="{0B6352C0-A9CA-B545-A438-FD1342207464}" type="slidenum">
              <a:rPr lang="en-CA" smtClean="0"/>
              <a:pPr/>
              <a:t>‹#›</a:t>
            </a:fld>
            <a:endParaRPr lang="en-CA" dirty="0"/>
          </a:p>
        </p:txBody>
      </p:sp>
    </p:spTree>
    <p:extLst>
      <p:ext uri="{BB962C8B-B14F-4D97-AF65-F5344CB8AC3E}">
        <p14:creationId xmlns:p14="http://schemas.microsoft.com/office/powerpoint/2010/main" val="4236232673"/>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Corporate 0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338328" y="1019479"/>
            <a:ext cx="5222597" cy="1102519"/>
          </a:xfrm>
        </p:spPr>
        <p:txBody>
          <a:bodyPr/>
          <a:lstStyle>
            <a:lvl1pPr>
              <a:lnSpc>
                <a:spcPct val="80000"/>
              </a:lnSpc>
              <a:defRPr sz="3000">
                <a:latin typeface="+mj-lt"/>
              </a:defRPr>
            </a:lvl1pPr>
          </a:lstStyle>
          <a:p>
            <a:r>
              <a:rPr lang="en-US" noProof="0"/>
              <a:t>Click to edit Master title style</a:t>
            </a:r>
            <a:endParaRPr lang="en-CA" noProof="0" dirty="0"/>
          </a:p>
        </p:txBody>
      </p:sp>
      <p:sp>
        <p:nvSpPr>
          <p:cNvPr id="3" name="Sous-titre 2"/>
          <p:cNvSpPr>
            <a:spLocks noGrp="1"/>
          </p:cNvSpPr>
          <p:nvPr>
            <p:ph type="subTitle" idx="1"/>
          </p:nvPr>
        </p:nvSpPr>
        <p:spPr>
          <a:xfrm>
            <a:off x="338328" y="3373554"/>
            <a:ext cx="4391527" cy="500315"/>
          </a:xfrm>
        </p:spPr>
        <p:txBody>
          <a:bodyPr anchor="b"/>
          <a:lstStyle>
            <a:lvl1pPr marL="0" indent="0" algn="l">
              <a:lnSpc>
                <a:spcPct val="90000"/>
              </a:lnSpc>
              <a:spcAft>
                <a:spcPts val="0"/>
              </a:spcAft>
              <a:buNone/>
              <a:defRPr cap="none" baseline="0">
                <a:solidFill>
                  <a:schemeClr val="accent6"/>
                </a:solidFill>
                <a:latin typeface="Segoe UI Semibol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CA" noProof="0" dirty="0"/>
          </a:p>
        </p:txBody>
      </p:sp>
      <p:sp>
        <p:nvSpPr>
          <p:cNvPr id="4" name="Espace réservé de la date 3"/>
          <p:cNvSpPr>
            <a:spLocks noGrp="1"/>
          </p:cNvSpPr>
          <p:nvPr>
            <p:ph type="dt" sz="half" idx="10"/>
          </p:nvPr>
        </p:nvSpPr>
        <p:spPr>
          <a:xfrm>
            <a:off x="338328" y="4273280"/>
            <a:ext cx="2133600" cy="273844"/>
          </a:xfrm>
        </p:spPr>
        <p:txBody>
          <a:bodyPr/>
          <a:lstStyle>
            <a:lvl1pPr>
              <a:defRPr>
                <a:latin typeface="+mj-lt"/>
              </a:defRPr>
            </a:lvl1pPr>
          </a:lstStyle>
          <a:p>
            <a:fld id="{8F78AAC2-C850-7349-A191-6A2CACC29068}" type="datetime1">
              <a:rPr lang="en-US" smtClean="0"/>
              <a:t>11/10/2016</a:t>
            </a:fld>
            <a:endParaRPr lang="en-CA"/>
          </a:p>
        </p:txBody>
      </p:sp>
      <p:sp>
        <p:nvSpPr>
          <p:cNvPr id="5" name="Espace réservé du pied de page 4"/>
          <p:cNvSpPr>
            <a:spLocks noGrp="1"/>
          </p:cNvSpPr>
          <p:nvPr>
            <p:ph type="ftr" sz="quarter" idx="11"/>
          </p:nvPr>
        </p:nvSpPr>
        <p:spPr>
          <a:xfrm>
            <a:off x="1426464" y="4700016"/>
            <a:ext cx="1920239" cy="273844"/>
          </a:xfrm>
        </p:spPr>
        <p:txBody>
          <a:bodyPr/>
          <a:lstStyle>
            <a:lvl1pPr algn="l">
              <a:defRPr sz="900">
                <a:latin typeface="Segoe UI Semibold" pitchFamily="34" charset="0"/>
              </a:defRPr>
            </a:lvl1pPr>
          </a:lstStyle>
          <a:p>
            <a:r>
              <a:rPr lang="fr-FR"/>
              <a:t>│   COMPANY CONFIDENTIAL  </a:t>
            </a:r>
            <a:endParaRPr lang="en-CA" dirty="0"/>
          </a:p>
        </p:txBody>
      </p:sp>
      <p:sp>
        <p:nvSpPr>
          <p:cNvPr id="8" name="Espace réservé du texte 7"/>
          <p:cNvSpPr>
            <a:spLocks noGrp="1"/>
          </p:cNvSpPr>
          <p:nvPr>
            <p:ph type="body" sz="quarter" idx="13" hasCustomPrompt="1"/>
          </p:nvPr>
        </p:nvSpPr>
        <p:spPr>
          <a:xfrm>
            <a:off x="338328" y="2237783"/>
            <a:ext cx="5222597" cy="914400"/>
          </a:xfrm>
        </p:spPr>
        <p:txBody>
          <a:bodyPr/>
          <a:lstStyle>
            <a:lvl1pPr marL="0" indent="0">
              <a:lnSpc>
                <a:spcPct val="110000"/>
              </a:lnSpc>
              <a:spcAft>
                <a:spcPts val="0"/>
              </a:spcAft>
              <a:buFont typeface="Arial"/>
              <a:buNone/>
              <a:defRPr sz="1600" cap="all">
                <a:solidFill>
                  <a:srgbClr val="717272"/>
                </a:solidFill>
                <a:latin typeface="Segoe UI Semibold" pitchFamily="34" charset="0"/>
                <a:cs typeface="Segoe UI Semibold" pitchFamily="34" charset="0"/>
              </a:defRPr>
            </a:lvl1pPr>
            <a:lvl2pPr marL="0" indent="0">
              <a:spcAft>
                <a:spcPts val="0"/>
              </a:spcAft>
              <a:buFont typeface="Arial"/>
              <a:buNone/>
              <a:defRPr sz="1600">
                <a:solidFill>
                  <a:srgbClr val="717272"/>
                </a:solidFill>
                <a:latin typeface="Segoe Semibold"/>
                <a:cs typeface="Segoe Semibold"/>
              </a:defRPr>
            </a:lvl2pPr>
            <a:lvl3pPr marL="0" indent="0">
              <a:spcAft>
                <a:spcPts val="0"/>
              </a:spcAft>
              <a:buNone/>
              <a:defRPr sz="1600">
                <a:solidFill>
                  <a:srgbClr val="717272"/>
                </a:solidFill>
                <a:latin typeface="Segoe Semibold"/>
                <a:cs typeface="Segoe Semibold"/>
              </a:defRPr>
            </a:lvl3pPr>
            <a:lvl4pPr marL="0" indent="0">
              <a:spcAft>
                <a:spcPts val="0"/>
              </a:spcAft>
              <a:buNone/>
              <a:defRPr sz="1600">
                <a:solidFill>
                  <a:srgbClr val="717272"/>
                </a:solidFill>
                <a:latin typeface="Segoe Semibold"/>
                <a:cs typeface="Segoe Semibold"/>
              </a:defRPr>
            </a:lvl4pPr>
            <a:lvl5pPr marL="0" indent="0">
              <a:spcAft>
                <a:spcPts val="0"/>
              </a:spcAft>
              <a:buNone/>
              <a:defRPr sz="1600">
                <a:solidFill>
                  <a:srgbClr val="717272"/>
                </a:solidFill>
                <a:latin typeface="Segoe Semibold"/>
                <a:cs typeface="Segoe Semibold"/>
              </a:defRPr>
            </a:lvl5pPr>
          </a:lstStyle>
          <a:p>
            <a:pPr lvl="0"/>
            <a:r>
              <a:rPr lang="en-CA" noProof="0" dirty="0"/>
              <a:t>Click to add subtitle</a:t>
            </a:r>
          </a:p>
        </p:txBody>
      </p:sp>
      <p:sp>
        <p:nvSpPr>
          <p:cNvPr id="13" name="Espace réservé du texte 12"/>
          <p:cNvSpPr>
            <a:spLocks noGrp="1"/>
          </p:cNvSpPr>
          <p:nvPr>
            <p:ph type="body" sz="quarter" idx="14" hasCustomPrompt="1"/>
          </p:nvPr>
        </p:nvSpPr>
        <p:spPr>
          <a:xfrm>
            <a:off x="338328" y="3807555"/>
            <a:ext cx="4391025" cy="450056"/>
          </a:xfrm>
        </p:spPr>
        <p:txBody>
          <a:bodyPr anchor="t"/>
          <a:lstStyle>
            <a:lvl1pPr marL="0" indent="0" algn="l">
              <a:lnSpc>
                <a:spcPct val="90000"/>
              </a:lnSpc>
              <a:spcAft>
                <a:spcPts val="0"/>
              </a:spcAft>
              <a:buFont typeface="Arial"/>
              <a:buNone/>
              <a:defRPr b="0" i="0" cap="none" baseline="0">
                <a:solidFill>
                  <a:schemeClr val="tx2"/>
                </a:solidFill>
                <a:latin typeface="Segoe UI Semibold" pitchFamily="34" charset="0"/>
                <a:cs typeface="Segoe UI Semibold" pitchFamily="34" charset="0"/>
              </a:defRPr>
            </a:lvl1pPr>
            <a:lvl2pPr marL="0" indent="0" algn="l">
              <a:spcAft>
                <a:spcPts val="0"/>
              </a:spcAft>
              <a:buFont typeface="Arial"/>
              <a:buNone/>
              <a:defRPr b="0" i="0" cap="none">
                <a:solidFill>
                  <a:schemeClr val="accent3"/>
                </a:solidFill>
                <a:latin typeface="Segoe"/>
                <a:cs typeface="Segoe"/>
              </a:defRPr>
            </a:lvl2pPr>
            <a:lvl3pPr marL="0" indent="0" algn="l">
              <a:spcAft>
                <a:spcPts val="0"/>
              </a:spcAft>
              <a:buNone/>
              <a:defRPr b="0" i="0" cap="none">
                <a:solidFill>
                  <a:schemeClr val="accent3"/>
                </a:solidFill>
                <a:latin typeface="Segoe"/>
                <a:cs typeface="Segoe"/>
              </a:defRPr>
            </a:lvl3pPr>
            <a:lvl4pPr marL="0" indent="0" algn="l">
              <a:spcAft>
                <a:spcPts val="0"/>
              </a:spcAft>
              <a:buNone/>
              <a:defRPr b="0" i="0" cap="none">
                <a:solidFill>
                  <a:schemeClr val="accent3"/>
                </a:solidFill>
                <a:latin typeface="Segoe"/>
                <a:cs typeface="Segoe"/>
              </a:defRPr>
            </a:lvl4pPr>
            <a:lvl5pPr marL="0" indent="0" algn="l">
              <a:spcAft>
                <a:spcPts val="0"/>
              </a:spcAft>
              <a:buNone/>
              <a:defRPr b="0" i="0" cap="none">
                <a:solidFill>
                  <a:schemeClr val="accent3"/>
                </a:solidFill>
                <a:latin typeface="Segoe"/>
                <a:cs typeface="Segoe"/>
              </a:defRPr>
            </a:lvl5pPr>
          </a:lstStyle>
          <a:p>
            <a:pPr lvl="0"/>
            <a:r>
              <a:rPr lang="en-CA" noProof="0" dirty="0"/>
              <a:t>Click to add subtitle</a:t>
            </a:r>
          </a:p>
        </p:txBody>
      </p:sp>
      <p:pic>
        <p:nvPicPr>
          <p:cNvPr id="12" name="Image 11" descr="Genetec.png"/>
          <p:cNvPicPr>
            <a:picLocks noChangeAspect="1"/>
          </p:cNvPicPr>
          <p:nvPr userDrawn="1"/>
        </p:nvPicPr>
        <p:blipFill>
          <a:blip r:embed="rId3"/>
          <a:stretch>
            <a:fillRect/>
          </a:stretch>
        </p:blipFill>
        <p:spPr>
          <a:xfrm>
            <a:off x="7922673" y="4759884"/>
            <a:ext cx="784794" cy="151814"/>
          </a:xfrm>
          <a:prstGeom prst="rect">
            <a:avLst/>
          </a:prstGeom>
        </p:spPr>
      </p:pic>
      <p:sp>
        <p:nvSpPr>
          <p:cNvPr id="15" name="ZoneTexte 14"/>
          <p:cNvSpPr txBox="1"/>
          <p:nvPr userDrawn="1"/>
        </p:nvSpPr>
        <p:spPr>
          <a:xfrm>
            <a:off x="338328" y="4700016"/>
            <a:ext cx="1182215" cy="274320"/>
          </a:xfrm>
          <a:prstGeom prst="rect">
            <a:avLst/>
          </a:prstGeom>
          <a:noFill/>
        </p:spPr>
        <p:txBody>
          <a:bodyPr wrap="square" rtlCol="0" anchor="ctr">
            <a:noAutofit/>
          </a:bodyPr>
          <a:lstStyle/>
          <a:p>
            <a:pPr algn="l"/>
            <a:r>
              <a:rPr lang="en-CA" sz="900" noProof="0" dirty="0">
                <a:solidFill>
                  <a:schemeClr val="tx2"/>
                </a:solidFill>
                <a:latin typeface="+mj-lt"/>
                <a:cs typeface="Segoe Light"/>
              </a:rPr>
              <a:t>© 2013 Genetec Inc.</a:t>
            </a: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 1 colum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a:t>Click to edit Master title style</a:t>
            </a:r>
            <a:endParaRPr lang="en-CA" noProof="0" dirty="0"/>
          </a:p>
        </p:txBody>
      </p:sp>
      <p:sp>
        <p:nvSpPr>
          <p:cNvPr id="3" name="Espace réservé du contenu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4" name="Espace réservé de la date 3"/>
          <p:cNvSpPr>
            <a:spLocks noGrp="1"/>
          </p:cNvSpPr>
          <p:nvPr>
            <p:ph type="dt" sz="half" idx="10"/>
          </p:nvPr>
        </p:nvSpPr>
        <p:spPr/>
        <p:txBody>
          <a:bodyPr/>
          <a:lstStyle/>
          <a:p>
            <a:fld id="{D7E0B2A9-F569-FE43-8DD4-11A92E0723B2}" type="datetime1">
              <a:rPr lang="en-US" noProof="0" smtClean="0"/>
              <a:t>11/10/2016</a:t>
            </a:fld>
            <a:endParaRPr lang="en-CA" noProof="0" dirty="0"/>
          </a:p>
        </p:txBody>
      </p:sp>
      <p:sp>
        <p:nvSpPr>
          <p:cNvPr id="5" name="Espace réservé du pied de page 4"/>
          <p:cNvSpPr>
            <a:spLocks noGrp="1"/>
          </p:cNvSpPr>
          <p:nvPr>
            <p:ph type="ftr" sz="quarter" idx="11"/>
          </p:nvPr>
        </p:nvSpPr>
        <p:spPr/>
        <p:txBody>
          <a:bodyPr/>
          <a:lstStyle>
            <a:lvl1pPr>
              <a:defRPr sz="900"/>
            </a:lvl1pPr>
          </a:lstStyle>
          <a:p>
            <a:r>
              <a:rPr lang="fr-FR"/>
              <a:t>│   COMPANY CONFIDENTIAL  </a:t>
            </a:r>
            <a:endParaRPr lang="en-CA" sz="800" dirty="0"/>
          </a:p>
        </p:txBody>
      </p:sp>
      <p:sp>
        <p:nvSpPr>
          <p:cNvPr id="6" name="Espace réservé du numéro de diapositive 5"/>
          <p:cNvSpPr>
            <a:spLocks noGrp="1"/>
          </p:cNvSpPr>
          <p:nvPr>
            <p:ph type="sldNum" sz="quarter" idx="12"/>
          </p:nvPr>
        </p:nvSpPr>
        <p:spPr/>
        <p:txBody>
          <a:bodyPr/>
          <a:lstStyle/>
          <a:p>
            <a:fld id="{0B6352C0-A9CA-B545-A438-FD1342207464}" type="slidenum">
              <a:rPr lang="en-CA" noProof="0" smtClean="0"/>
              <a:pPr/>
              <a:t>‹#›</a:t>
            </a:fld>
            <a:endParaRPr lang="en-CA" noProof="0" dirty="0"/>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a:t>Click to edit Master title style</a:t>
            </a:r>
            <a:endParaRPr lang="en-CA" noProof="0" dirty="0"/>
          </a:p>
        </p:txBody>
      </p:sp>
      <p:sp>
        <p:nvSpPr>
          <p:cNvPr id="3" name="Espace réservé du contenu 2"/>
          <p:cNvSpPr>
            <a:spLocks noGrp="1"/>
          </p:cNvSpPr>
          <p:nvPr>
            <p:ph idx="1"/>
          </p:nvPr>
        </p:nvSpPr>
        <p:spPr>
          <a:xfrm>
            <a:off x="334693" y="1200150"/>
            <a:ext cx="4114800" cy="330839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4" name="Espace réservé de la date 3"/>
          <p:cNvSpPr>
            <a:spLocks noGrp="1"/>
          </p:cNvSpPr>
          <p:nvPr>
            <p:ph type="dt" sz="half" idx="10"/>
          </p:nvPr>
        </p:nvSpPr>
        <p:spPr/>
        <p:txBody>
          <a:bodyPr/>
          <a:lstStyle/>
          <a:p>
            <a:fld id="{4FB9B303-50AA-A14A-B588-30B6AEE83675}" type="datetime1">
              <a:rPr lang="en-US" noProof="0" smtClean="0"/>
              <a:t>11/10/2016</a:t>
            </a:fld>
            <a:endParaRPr lang="en-CA" noProof="0" dirty="0"/>
          </a:p>
        </p:txBody>
      </p:sp>
      <p:sp>
        <p:nvSpPr>
          <p:cNvPr id="5" name="Espace réservé du pied de page 4"/>
          <p:cNvSpPr>
            <a:spLocks noGrp="1"/>
          </p:cNvSpPr>
          <p:nvPr>
            <p:ph type="ftr" sz="quarter" idx="11"/>
          </p:nvPr>
        </p:nvSpPr>
        <p:spPr/>
        <p:txBody>
          <a:bodyPr/>
          <a:lstStyle>
            <a:lvl1pPr>
              <a:defRPr sz="900"/>
            </a:lvl1pPr>
          </a:lstStyle>
          <a:p>
            <a:r>
              <a:rPr lang="fr-FR"/>
              <a:t>│   COMPANY CONFIDENTIAL  </a:t>
            </a:r>
            <a:endParaRPr lang="en-CA" sz="800" dirty="0"/>
          </a:p>
        </p:txBody>
      </p:sp>
      <p:sp>
        <p:nvSpPr>
          <p:cNvPr id="6" name="Espace réservé du numéro de diapositive 5"/>
          <p:cNvSpPr>
            <a:spLocks noGrp="1"/>
          </p:cNvSpPr>
          <p:nvPr>
            <p:ph type="sldNum" sz="quarter" idx="12"/>
          </p:nvPr>
        </p:nvSpPr>
        <p:spPr/>
        <p:txBody>
          <a:bodyPr/>
          <a:lstStyle/>
          <a:p>
            <a:fld id="{0B6352C0-A9CA-B545-A438-FD1342207464}" type="slidenum">
              <a:rPr lang="en-CA" noProof="0" smtClean="0"/>
              <a:pPr/>
              <a:t>‹#›</a:t>
            </a:fld>
            <a:endParaRPr lang="en-CA" noProof="0" dirty="0"/>
          </a:p>
        </p:txBody>
      </p:sp>
      <p:sp>
        <p:nvSpPr>
          <p:cNvPr id="8" name="Espace réservé du contenu 7"/>
          <p:cNvSpPr>
            <a:spLocks noGrp="1"/>
          </p:cNvSpPr>
          <p:nvPr>
            <p:ph sz="quarter" idx="13"/>
          </p:nvPr>
        </p:nvSpPr>
        <p:spPr>
          <a:xfrm>
            <a:off x="4562856" y="1200150"/>
            <a:ext cx="4114800" cy="3310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1 column + Key Takeaways">
    <p:spTree>
      <p:nvGrpSpPr>
        <p:cNvPr id="1" name=""/>
        <p:cNvGrpSpPr/>
        <p:nvPr/>
      </p:nvGrpSpPr>
      <p:grpSpPr>
        <a:xfrm>
          <a:off x="0" y="0"/>
          <a:ext cx="0" cy="0"/>
          <a:chOff x="0" y="0"/>
          <a:chExt cx="0" cy="0"/>
        </a:xfrm>
      </p:grpSpPr>
      <p:sp>
        <p:nvSpPr>
          <p:cNvPr id="2" name="Titre 1"/>
          <p:cNvSpPr>
            <a:spLocks noGrp="1"/>
          </p:cNvSpPr>
          <p:nvPr>
            <p:ph type="title"/>
          </p:nvPr>
        </p:nvSpPr>
        <p:spPr>
          <a:xfrm>
            <a:off x="338328" y="184191"/>
            <a:ext cx="8356866" cy="793750"/>
          </a:xfrm>
        </p:spPr>
        <p:txBody>
          <a:bodyPr/>
          <a:lstStyle/>
          <a:p>
            <a:r>
              <a:rPr lang="en-US" noProof="0"/>
              <a:t>Click to edit Master title style</a:t>
            </a:r>
            <a:endParaRPr lang="en-CA" noProof="0" dirty="0"/>
          </a:p>
        </p:txBody>
      </p:sp>
      <p:sp>
        <p:nvSpPr>
          <p:cNvPr id="3" name="Espace réservé du contenu 2"/>
          <p:cNvSpPr>
            <a:spLocks noGrp="1"/>
          </p:cNvSpPr>
          <p:nvPr>
            <p:ph idx="1"/>
          </p:nvPr>
        </p:nvSpPr>
        <p:spPr>
          <a:xfrm>
            <a:off x="334693" y="1200150"/>
            <a:ext cx="5733288" cy="3308391"/>
          </a:xfrm>
        </p:spPr>
        <p:txBody>
          <a:bodyPr/>
          <a:lstStyle>
            <a:lvl1pPr>
              <a:spcBef>
                <a:spcPts val="1000"/>
              </a:spcBef>
              <a:spcAft>
                <a:spcPts val="400"/>
              </a:spcAft>
              <a:defRPr/>
            </a:lvl1pPr>
            <a:lvl2pPr>
              <a:defRPr sz="1400"/>
            </a:lvl2pPr>
            <a:lvl3pPr>
              <a:defRPr sz="1400"/>
            </a:lvl3pPr>
            <a:lvl4pPr>
              <a:defRPr sz="14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4" name="Espace réservé de la date 3"/>
          <p:cNvSpPr>
            <a:spLocks noGrp="1"/>
          </p:cNvSpPr>
          <p:nvPr>
            <p:ph type="dt" sz="half" idx="10"/>
          </p:nvPr>
        </p:nvSpPr>
        <p:spPr/>
        <p:txBody>
          <a:bodyPr/>
          <a:lstStyle/>
          <a:p>
            <a:fld id="{44F1CF17-D884-414A-80ED-0AF36ECB1B5C}" type="datetime1">
              <a:rPr lang="en-US" noProof="0" smtClean="0"/>
              <a:t>11/10/2016</a:t>
            </a:fld>
            <a:endParaRPr lang="en-CA" noProof="0" dirty="0"/>
          </a:p>
        </p:txBody>
      </p:sp>
      <p:sp>
        <p:nvSpPr>
          <p:cNvPr id="5" name="Espace réservé du pied de page 4"/>
          <p:cNvSpPr>
            <a:spLocks noGrp="1"/>
          </p:cNvSpPr>
          <p:nvPr>
            <p:ph type="ftr" sz="quarter" idx="11"/>
          </p:nvPr>
        </p:nvSpPr>
        <p:spPr/>
        <p:txBody>
          <a:bodyPr/>
          <a:lstStyle>
            <a:lvl1pPr>
              <a:defRPr sz="900"/>
            </a:lvl1pPr>
          </a:lstStyle>
          <a:p>
            <a:r>
              <a:rPr lang="fr-FR"/>
              <a:t>│   COMPANY CONFIDENTIAL  </a:t>
            </a:r>
            <a:endParaRPr lang="en-CA" sz="800" dirty="0"/>
          </a:p>
        </p:txBody>
      </p:sp>
      <p:sp>
        <p:nvSpPr>
          <p:cNvPr id="6" name="Espace réservé du numéro de diapositive 5"/>
          <p:cNvSpPr>
            <a:spLocks noGrp="1"/>
          </p:cNvSpPr>
          <p:nvPr>
            <p:ph type="sldNum" sz="quarter" idx="12"/>
          </p:nvPr>
        </p:nvSpPr>
        <p:spPr/>
        <p:txBody>
          <a:bodyPr/>
          <a:lstStyle/>
          <a:p>
            <a:fld id="{0B6352C0-A9CA-B545-A438-FD1342207464}" type="slidenum">
              <a:rPr lang="en-CA" noProof="0" smtClean="0"/>
              <a:pPr/>
              <a:t>‹#›</a:t>
            </a:fld>
            <a:endParaRPr lang="en-CA" noProof="0" dirty="0"/>
          </a:p>
        </p:txBody>
      </p:sp>
      <p:sp>
        <p:nvSpPr>
          <p:cNvPr id="8" name="Espace réservé du contenu 7"/>
          <p:cNvSpPr>
            <a:spLocks noGrp="1"/>
          </p:cNvSpPr>
          <p:nvPr>
            <p:ph sz="quarter" idx="13"/>
          </p:nvPr>
        </p:nvSpPr>
        <p:spPr>
          <a:xfrm>
            <a:off x="6171450" y="1200150"/>
            <a:ext cx="2523744" cy="3310128"/>
          </a:xfrm>
        </p:spPr>
        <p:txBody>
          <a:bodyPr/>
          <a:lstStyle>
            <a:lvl1pPr>
              <a:spcBef>
                <a:spcPts val="400"/>
              </a:spcBef>
              <a:spcAft>
                <a:spcPts val="400"/>
              </a:spcAft>
              <a:defRPr b="0">
                <a:latin typeface="+mj-lt"/>
              </a:defRPr>
            </a:lvl1pPr>
            <a:lvl2pPr>
              <a:defRPr sz="1400"/>
            </a:lvl2pPr>
            <a:lvl3pPr>
              <a:defRPr sz="14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1 column + picture (right)">
    <p:spTree>
      <p:nvGrpSpPr>
        <p:cNvPr id="1" name=""/>
        <p:cNvGrpSpPr/>
        <p:nvPr/>
      </p:nvGrpSpPr>
      <p:grpSpPr>
        <a:xfrm>
          <a:off x="0" y="0"/>
          <a:ext cx="0" cy="0"/>
          <a:chOff x="0" y="0"/>
          <a:chExt cx="0" cy="0"/>
        </a:xfrm>
      </p:grpSpPr>
      <p:sp>
        <p:nvSpPr>
          <p:cNvPr id="2" name="Titre 1"/>
          <p:cNvSpPr>
            <a:spLocks noGrp="1"/>
          </p:cNvSpPr>
          <p:nvPr>
            <p:ph type="title"/>
          </p:nvPr>
        </p:nvSpPr>
        <p:spPr>
          <a:xfrm>
            <a:off x="338328" y="184191"/>
            <a:ext cx="8356866" cy="793750"/>
          </a:xfrm>
        </p:spPr>
        <p:txBody>
          <a:bodyPr/>
          <a:lstStyle/>
          <a:p>
            <a:r>
              <a:rPr lang="en-US" noProof="0"/>
              <a:t>Click to edit Master title style</a:t>
            </a:r>
            <a:endParaRPr lang="en-CA" noProof="0" dirty="0"/>
          </a:p>
        </p:txBody>
      </p:sp>
      <p:sp>
        <p:nvSpPr>
          <p:cNvPr id="3" name="Espace réservé du contenu 2"/>
          <p:cNvSpPr>
            <a:spLocks noGrp="1"/>
          </p:cNvSpPr>
          <p:nvPr>
            <p:ph idx="1"/>
          </p:nvPr>
        </p:nvSpPr>
        <p:spPr>
          <a:xfrm>
            <a:off x="334693" y="1200150"/>
            <a:ext cx="4114800" cy="3308391"/>
          </a:xfrm>
        </p:spPr>
        <p:txBody>
          <a:bodyPr/>
          <a:lstStyle>
            <a:lvl1pPr>
              <a:spcBef>
                <a:spcPts val="1000"/>
              </a:spcBef>
              <a:spcAft>
                <a:spcPts val="400"/>
              </a:spcAft>
              <a:defRPr/>
            </a:lvl1pPr>
            <a:lvl2pPr>
              <a:defRPr sz="1600"/>
            </a:lvl2pPr>
            <a:lvl3pPr>
              <a:defRPr sz="1600"/>
            </a:lvl3pPr>
            <a:lvl4pPr>
              <a:defRPr sz="16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4" name="Espace réservé de la date 3"/>
          <p:cNvSpPr>
            <a:spLocks noGrp="1"/>
          </p:cNvSpPr>
          <p:nvPr>
            <p:ph type="dt" sz="half" idx="10"/>
          </p:nvPr>
        </p:nvSpPr>
        <p:spPr/>
        <p:txBody>
          <a:bodyPr/>
          <a:lstStyle/>
          <a:p>
            <a:fld id="{2F1C03E8-4CC6-F54F-85D1-7C68A5775650}" type="datetime1">
              <a:rPr lang="en-US" noProof="0" smtClean="0"/>
              <a:t>11/10/2016</a:t>
            </a:fld>
            <a:endParaRPr lang="en-CA" noProof="0" dirty="0"/>
          </a:p>
        </p:txBody>
      </p:sp>
      <p:sp>
        <p:nvSpPr>
          <p:cNvPr id="5" name="Espace réservé du pied de page 4"/>
          <p:cNvSpPr>
            <a:spLocks noGrp="1"/>
          </p:cNvSpPr>
          <p:nvPr>
            <p:ph type="ftr" sz="quarter" idx="11"/>
          </p:nvPr>
        </p:nvSpPr>
        <p:spPr/>
        <p:txBody>
          <a:bodyPr/>
          <a:lstStyle>
            <a:lvl1pPr>
              <a:defRPr sz="900"/>
            </a:lvl1pPr>
          </a:lstStyle>
          <a:p>
            <a:r>
              <a:rPr lang="fr-FR"/>
              <a:t>│   COMPANY CONFIDENTIAL  </a:t>
            </a:r>
            <a:endParaRPr lang="en-CA" sz="800" dirty="0"/>
          </a:p>
        </p:txBody>
      </p:sp>
      <p:sp>
        <p:nvSpPr>
          <p:cNvPr id="6" name="Espace réservé du numéro de diapositive 5"/>
          <p:cNvSpPr>
            <a:spLocks noGrp="1"/>
          </p:cNvSpPr>
          <p:nvPr>
            <p:ph type="sldNum" sz="quarter" idx="12"/>
          </p:nvPr>
        </p:nvSpPr>
        <p:spPr/>
        <p:txBody>
          <a:bodyPr/>
          <a:lstStyle/>
          <a:p>
            <a:fld id="{0B6352C0-A9CA-B545-A438-FD1342207464}" type="slidenum">
              <a:rPr lang="en-CA" noProof="0" smtClean="0"/>
              <a:pPr/>
              <a:t>‹#›</a:t>
            </a:fld>
            <a:endParaRPr lang="en-CA" noProof="0" dirty="0"/>
          </a:p>
        </p:txBody>
      </p:sp>
      <p:sp>
        <p:nvSpPr>
          <p:cNvPr id="10" name="Espace réservé pour une image  9"/>
          <p:cNvSpPr>
            <a:spLocks noGrp="1"/>
          </p:cNvSpPr>
          <p:nvPr>
            <p:ph type="pic" sz="quarter" idx="13"/>
          </p:nvPr>
        </p:nvSpPr>
        <p:spPr>
          <a:xfrm>
            <a:off x="4764024" y="1306537"/>
            <a:ext cx="3913632" cy="2267712"/>
          </a:xfrm>
        </p:spPr>
        <p:txBody>
          <a:bodyPr/>
          <a:lstStyle/>
          <a:p>
            <a:r>
              <a:rPr lang="en-US"/>
              <a:t>Click icon to add picture</a:t>
            </a:r>
            <a:endParaRPr lang="en-CA"/>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1 column + picture (left)">
    <p:spTree>
      <p:nvGrpSpPr>
        <p:cNvPr id="1" name=""/>
        <p:cNvGrpSpPr/>
        <p:nvPr/>
      </p:nvGrpSpPr>
      <p:grpSpPr>
        <a:xfrm>
          <a:off x="0" y="0"/>
          <a:ext cx="0" cy="0"/>
          <a:chOff x="0" y="0"/>
          <a:chExt cx="0" cy="0"/>
        </a:xfrm>
      </p:grpSpPr>
      <p:sp>
        <p:nvSpPr>
          <p:cNvPr id="2" name="Titre 1"/>
          <p:cNvSpPr>
            <a:spLocks noGrp="1"/>
          </p:cNvSpPr>
          <p:nvPr>
            <p:ph type="title"/>
          </p:nvPr>
        </p:nvSpPr>
        <p:spPr>
          <a:xfrm>
            <a:off x="338328" y="184191"/>
            <a:ext cx="8356866" cy="793750"/>
          </a:xfrm>
        </p:spPr>
        <p:txBody>
          <a:bodyPr/>
          <a:lstStyle/>
          <a:p>
            <a:r>
              <a:rPr lang="en-US" noProof="0"/>
              <a:t>Click to edit Master title style</a:t>
            </a:r>
            <a:endParaRPr lang="en-CA" noProof="0" dirty="0"/>
          </a:p>
        </p:txBody>
      </p:sp>
      <p:sp>
        <p:nvSpPr>
          <p:cNvPr id="3" name="Espace réservé du contenu 2"/>
          <p:cNvSpPr>
            <a:spLocks noGrp="1"/>
          </p:cNvSpPr>
          <p:nvPr>
            <p:ph idx="1"/>
          </p:nvPr>
        </p:nvSpPr>
        <p:spPr>
          <a:xfrm>
            <a:off x="4580394" y="1200150"/>
            <a:ext cx="4114800" cy="3308391"/>
          </a:xfrm>
        </p:spPr>
        <p:txBody>
          <a:bodyPr/>
          <a:lstStyle>
            <a:lvl1pPr>
              <a:spcBef>
                <a:spcPts val="1000"/>
              </a:spcBef>
              <a:spcAft>
                <a:spcPts val="400"/>
              </a:spcAft>
              <a:defRPr/>
            </a:lvl1pPr>
            <a:lvl2pPr>
              <a:defRPr sz="1600"/>
            </a:lvl2pPr>
            <a:lvl3pPr>
              <a:defRPr sz="1600"/>
            </a:lvl3pPr>
            <a:lvl4pPr>
              <a:defRPr sz="16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4" name="Espace réservé de la date 3"/>
          <p:cNvSpPr>
            <a:spLocks noGrp="1"/>
          </p:cNvSpPr>
          <p:nvPr>
            <p:ph type="dt" sz="half" idx="10"/>
          </p:nvPr>
        </p:nvSpPr>
        <p:spPr/>
        <p:txBody>
          <a:bodyPr/>
          <a:lstStyle/>
          <a:p>
            <a:fld id="{CA38523C-B8FC-DE41-B8C6-59F2CE5786DD}" type="datetime1">
              <a:rPr lang="en-US" noProof="0" smtClean="0"/>
              <a:t>11/10/2016</a:t>
            </a:fld>
            <a:endParaRPr lang="en-CA" noProof="0" dirty="0"/>
          </a:p>
        </p:txBody>
      </p:sp>
      <p:sp>
        <p:nvSpPr>
          <p:cNvPr id="5" name="Espace réservé du pied de page 4"/>
          <p:cNvSpPr>
            <a:spLocks noGrp="1"/>
          </p:cNvSpPr>
          <p:nvPr>
            <p:ph type="ftr" sz="quarter" idx="11"/>
          </p:nvPr>
        </p:nvSpPr>
        <p:spPr/>
        <p:txBody>
          <a:bodyPr/>
          <a:lstStyle>
            <a:lvl1pPr>
              <a:defRPr sz="900"/>
            </a:lvl1pPr>
          </a:lstStyle>
          <a:p>
            <a:r>
              <a:rPr lang="fr-FR"/>
              <a:t>│   COMPANY CONFIDENTIAL  </a:t>
            </a:r>
            <a:endParaRPr lang="en-CA" sz="800" dirty="0"/>
          </a:p>
        </p:txBody>
      </p:sp>
      <p:sp>
        <p:nvSpPr>
          <p:cNvPr id="6" name="Espace réservé du numéro de diapositive 5"/>
          <p:cNvSpPr>
            <a:spLocks noGrp="1"/>
          </p:cNvSpPr>
          <p:nvPr>
            <p:ph type="sldNum" sz="quarter" idx="12"/>
          </p:nvPr>
        </p:nvSpPr>
        <p:spPr/>
        <p:txBody>
          <a:bodyPr/>
          <a:lstStyle/>
          <a:p>
            <a:fld id="{0B6352C0-A9CA-B545-A438-FD1342207464}" type="slidenum">
              <a:rPr lang="en-CA" noProof="0" smtClean="0"/>
              <a:pPr/>
              <a:t>‹#›</a:t>
            </a:fld>
            <a:endParaRPr lang="en-CA" noProof="0" dirty="0"/>
          </a:p>
        </p:txBody>
      </p:sp>
      <p:sp>
        <p:nvSpPr>
          <p:cNvPr id="10" name="Espace réservé pour une image  9"/>
          <p:cNvSpPr>
            <a:spLocks noGrp="1"/>
          </p:cNvSpPr>
          <p:nvPr>
            <p:ph type="pic" sz="quarter" idx="13"/>
          </p:nvPr>
        </p:nvSpPr>
        <p:spPr>
          <a:xfrm>
            <a:off x="438912" y="1306537"/>
            <a:ext cx="3913632" cy="2267712"/>
          </a:xfrm>
        </p:spPr>
        <p:txBody>
          <a:bodyPr/>
          <a:lstStyle/>
          <a:p>
            <a:r>
              <a:rPr lang="en-US"/>
              <a:t>Click icon to add picture</a:t>
            </a:r>
            <a:endParaRPr lang="en-CA"/>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Divider - title + cop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38328" y="940594"/>
            <a:ext cx="7905220" cy="1021556"/>
          </a:xfrm>
        </p:spPr>
        <p:txBody>
          <a:bodyPr anchor="b"/>
          <a:lstStyle>
            <a:lvl1pPr algn="l">
              <a:lnSpc>
                <a:spcPct val="85000"/>
              </a:lnSpc>
              <a:defRPr sz="4000" b="0" cap="all"/>
            </a:lvl1pPr>
          </a:lstStyle>
          <a:p>
            <a:r>
              <a:rPr lang="en-US" noProof="0"/>
              <a:t>Click to edit Master title style</a:t>
            </a:r>
            <a:endParaRPr lang="en-CA" noProof="0" dirty="0"/>
          </a:p>
        </p:txBody>
      </p:sp>
      <p:sp>
        <p:nvSpPr>
          <p:cNvPr id="3" name="Espace réservé du texte 2"/>
          <p:cNvSpPr>
            <a:spLocks noGrp="1"/>
          </p:cNvSpPr>
          <p:nvPr>
            <p:ph type="body" idx="1"/>
          </p:nvPr>
        </p:nvSpPr>
        <p:spPr>
          <a:xfrm>
            <a:off x="338328" y="2083538"/>
            <a:ext cx="7905220" cy="654050"/>
          </a:xfrm>
        </p:spPr>
        <p:txBody>
          <a:bodyPr anchor="t"/>
          <a:lstStyle>
            <a:lvl1pPr marL="0" indent="0" algn="l">
              <a:buNone/>
              <a:defRPr sz="16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Espace réservé de la date 3"/>
          <p:cNvSpPr>
            <a:spLocks noGrp="1"/>
          </p:cNvSpPr>
          <p:nvPr>
            <p:ph type="dt" sz="half" idx="10"/>
          </p:nvPr>
        </p:nvSpPr>
        <p:spPr/>
        <p:txBody>
          <a:bodyPr/>
          <a:lstStyle/>
          <a:p>
            <a:fld id="{4400BD11-698E-2048-A300-994038191D42}" type="datetime1">
              <a:rPr lang="en-US" noProof="0" smtClean="0"/>
              <a:t>11/10/2016</a:t>
            </a:fld>
            <a:endParaRPr lang="en-CA" noProof="0"/>
          </a:p>
        </p:txBody>
      </p:sp>
      <p:sp>
        <p:nvSpPr>
          <p:cNvPr id="8" name="Espace réservé du numéro de diapositive 7"/>
          <p:cNvSpPr>
            <a:spLocks noGrp="1"/>
          </p:cNvSpPr>
          <p:nvPr>
            <p:ph type="sldNum" sz="quarter" idx="12"/>
          </p:nvPr>
        </p:nvSpPr>
        <p:spPr/>
        <p:txBody>
          <a:bodyPr/>
          <a:lstStyle/>
          <a:p>
            <a:fld id="{0B6352C0-A9CA-B545-A438-FD1342207464}" type="slidenum">
              <a:rPr lang="en-CA" noProof="0" smtClean="0"/>
              <a:pPr/>
              <a:t>‹#›</a:t>
            </a:fld>
            <a:endParaRPr lang="en-CA" noProof="0"/>
          </a:p>
        </p:txBody>
      </p:sp>
      <p:pic>
        <p:nvPicPr>
          <p:cNvPr id="11" name="Image 10" descr="Genetec.png"/>
          <p:cNvPicPr>
            <a:picLocks noChangeAspect="1"/>
          </p:cNvPicPr>
          <p:nvPr userDrawn="1"/>
        </p:nvPicPr>
        <p:blipFill>
          <a:blip r:embed="rId3"/>
          <a:stretch>
            <a:fillRect/>
          </a:stretch>
        </p:blipFill>
        <p:spPr>
          <a:xfrm>
            <a:off x="7922673" y="4759884"/>
            <a:ext cx="784794" cy="151814"/>
          </a:xfrm>
          <a:prstGeom prst="rect">
            <a:avLst/>
          </a:prstGeom>
        </p:spPr>
      </p:pic>
      <p:sp>
        <p:nvSpPr>
          <p:cNvPr id="19" name="Espace réservé du pied de page 18"/>
          <p:cNvSpPr>
            <a:spLocks noGrp="1"/>
          </p:cNvSpPr>
          <p:nvPr>
            <p:ph type="ftr" sz="quarter" idx="13"/>
          </p:nvPr>
        </p:nvSpPr>
        <p:spPr/>
        <p:txBody>
          <a:bodyPr/>
          <a:lstStyle>
            <a:lvl1pPr>
              <a:defRPr sz="900"/>
            </a:lvl1pPr>
          </a:lstStyle>
          <a:p>
            <a:r>
              <a:rPr lang="fr-FR"/>
              <a:t>│   COMPANY CONFIDENTIAL  </a:t>
            </a:r>
            <a:endParaRPr lang="en-CA" sz="800" dirty="0"/>
          </a:p>
        </p:txBody>
      </p:sp>
      <p:sp>
        <p:nvSpPr>
          <p:cNvPr id="12" name="ZoneTexte 8"/>
          <p:cNvSpPr txBox="1"/>
          <p:nvPr userDrawn="1"/>
        </p:nvSpPr>
        <p:spPr>
          <a:xfrm>
            <a:off x="596915" y="4698631"/>
            <a:ext cx="1503005" cy="274320"/>
          </a:xfrm>
          <a:prstGeom prst="rect">
            <a:avLst/>
          </a:prstGeom>
          <a:noFill/>
        </p:spPr>
        <p:txBody>
          <a:bodyPr wrap="square" rtlCol="0" anchor="ctr">
            <a:noAutofit/>
          </a:bodyPr>
          <a:lstStyle/>
          <a:p>
            <a:pPr algn="l"/>
            <a:r>
              <a:rPr lang="fr-FR" sz="900" b="1" i="0" kern="1200" cap="all" dirty="0">
                <a:solidFill>
                  <a:srgbClr val="717272"/>
                </a:solidFill>
                <a:latin typeface="Segoe UI Semibold" pitchFamily="34" charset="0"/>
                <a:ea typeface="+mn-ea"/>
                <a:cs typeface="Segoe UI Semibold" pitchFamily="34" charset="0"/>
              </a:rPr>
              <a:t>│</a:t>
            </a:r>
            <a:r>
              <a:rPr lang="en-CA" sz="900" dirty="0">
                <a:solidFill>
                  <a:srgbClr val="717272"/>
                </a:solidFill>
              </a:rPr>
              <a:t>   </a:t>
            </a:r>
            <a:r>
              <a:rPr lang="en-CA" sz="900" noProof="0" dirty="0">
                <a:solidFill>
                  <a:srgbClr val="717272"/>
                </a:solidFill>
                <a:latin typeface="+mj-lt"/>
                <a:cs typeface="Segoe Light"/>
              </a:rPr>
              <a:t>© 2013 Genetec Inc.</a:t>
            </a: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Closing or Divider Slide - title + sub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38328" y="322377"/>
            <a:ext cx="7905220" cy="1174751"/>
          </a:xfrm>
        </p:spPr>
        <p:txBody>
          <a:bodyPr anchor="b"/>
          <a:lstStyle>
            <a:lvl1pPr algn="l">
              <a:lnSpc>
                <a:spcPct val="85000"/>
              </a:lnSpc>
              <a:defRPr sz="4000" b="0" cap="all">
                <a:solidFill>
                  <a:srgbClr val="00A2D8"/>
                </a:solidFill>
              </a:defRPr>
            </a:lvl1pPr>
          </a:lstStyle>
          <a:p>
            <a:r>
              <a:rPr lang="en-US" noProof="0"/>
              <a:t>Click to edit Master title style</a:t>
            </a:r>
            <a:endParaRPr lang="en-CA" noProof="0" dirty="0"/>
          </a:p>
        </p:txBody>
      </p:sp>
      <p:sp>
        <p:nvSpPr>
          <p:cNvPr id="3" name="Espace réservé du texte 2"/>
          <p:cNvSpPr>
            <a:spLocks noGrp="1"/>
          </p:cNvSpPr>
          <p:nvPr>
            <p:ph type="body" idx="1"/>
          </p:nvPr>
        </p:nvSpPr>
        <p:spPr>
          <a:xfrm>
            <a:off x="338328" y="1571625"/>
            <a:ext cx="7905220" cy="1228725"/>
          </a:xfrm>
        </p:spPr>
        <p:txBody>
          <a:bodyPr anchor="t"/>
          <a:lstStyle>
            <a:lvl1pPr marL="0" indent="0" algn="l">
              <a:lnSpc>
                <a:spcPct val="85000"/>
              </a:lnSpc>
              <a:spcBef>
                <a:spcPts val="0"/>
              </a:spcBef>
              <a:spcAft>
                <a:spcPts val="0"/>
              </a:spcAft>
              <a:buNone/>
              <a:defRPr sz="3200" b="0" cap="all">
                <a:solidFill>
                  <a:schemeClr val="accent6"/>
                </a:solidFill>
                <a:latin typeface="+mj-lt"/>
                <a:cs typeface="Segoe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Espace réservé de la date 3"/>
          <p:cNvSpPr>
            <a:spLocks noGrp="1"/>
          </p:cNvSpPr>
          <p:nvPr>
            <p:ph type="dt" sz="half" idx="10"/>
          </p:nvPr>
        </p:nvSpPr>
        <p:spPr/>
        <p:txBody>
          <a:bodyPr/>
          <a:lstStyle/>
          <a:p>
            <a:fld id="{97CE5089-F1AB-DE40-8F81-AE08E75CEF81}" type="datetime1">
              <a:rPr lang="en-US" noProof="0" smtClean="0"/>
              <a:t>11/10/2016</a:t>
            </a:fld>
            <a:endParaRPr lang="en-CA" noProof="0"/>
          </a:p>
        </p:txBody>
      </p:sp>
      <p:sp>
        <p:nvSpPr>
          <p:cNvPr id="8" name="Espace réservé du numéro de diapositive 7"/>
          <p:cNvSpPr>
            <a:spLocks noGrp="1"/>
          </p:cNvSpPr>
          <p:nvPr>
            <p:ph type="sldNum" sz="quarter" idx="12"/>
          </p:nvPr>
        </p:nvSpPr>
        <p:spPr/>
        <p:txBody>
          <a:bodyPr/>
          <a:lstStyle/>
          <a:p>
            <a:fld id="{0B6352C0-A9CA-B545-A438-FD1342207464}" type="slidenum">
              <a:rPr lang="en-CA" noProof="0" smtClean="0"/>
              <a:pPr/>
              <a:t>‹#›</a:t>
            </a:fld>
            <a:endParaRPr lang="en-CA" noProof="0"/>
          </a:p>
        </p:txBody>
      </p:sp>
      <p:pic>
        <p:nvPicPr>
          <p:cNvPr id="15" name="Image 14" descr="Genetec.png"/>
          <p:cNvPicPr>
            <a:picLocks noChangeAspect="1"/>
          </p:cNvPicPr>
          <p:nvPr userDrawn="1"/>
        </p:nvPicPr>
        <p:blipFill>
          <a:blip r:embed="rId3"/>
          <a:stretch>
            <a:fillRect/>
          </a:stretch>
        </p:blipFill>
        <p:spPr>
          <a:xfrm>
            <a:off x="7922673" y="4759884"/>
            <a:ext cx="784794" cy="151814"/>
          </a:xfrm>
          <a:prstGeom prst="rect">
            <a:avLst/>
          </a:prstGeom>
        </p:spPr>
      </p:pic>
      <p:sp>
        <p:nvSpPr>
          <p:cNvPr id="20" name="Espace réservé du pied de page 19"/>
          <p:cNvSpPr>
            <a:spLocks noGrp="1"/>
          </p:cNvSpPr>
          <p:nvPr>
            <p:ph type="ftr" sz="quarter" idx="13"/>
          </p:nvPr>
        </p:nvSpPr>
        <p:spPr/>
        <p:txBody>
          <a:bodyPr/>
          <a:lstStyle>
            <a:lvl1pPr>
              <a:defRPr sz="900"/>
            </a:lvl1pPr>
          </a:lstStyle>
          <a:p>
            <a:r>
              <a:rPr lang="fr-FR"/>
              <a:t>│   COMPANY CONFIDENTIAL  </a:t>
            </a:r>
            <a:endParaRPr lang="en-CA" sz="800" dirty="0"/>
          </a:p>
        </p:txBody>
      </p:sp>
      <p:sp>
        <p:nvSpPr>
          <p:cNvPr id="10" name="ZoneTexte 8"/>
          <p:cNvSpPr txBox="1"/>
          <p:nvPr userDrawn="1"/>
        </p:nvSpPr>
        <p:spPr>
          <a:xfrm>
            <a:off x="596915" y="4698631"/>
            <a:ext cx="1503005" cy="274320"/>
          </a:xfrm>
          <a:prstGeom prst="rect">
            <a:avLst/>
          </a:prstGeom>
          <a:noFill/>
        </p:spPr>
        <p:txBody>
          <a:bodyPr wrap="square" rtlCol="0" anchor="ctr">
            <a:noAutofit/>
          </a:bodyPr>
          <a:lstStyle/>
          <a:p>
            <a:pPr algn="l"/>
            <a:r>
              <a:rPr lang="fr-FR" sz="900" b="1" i="0" kern="1200" cap="all" dirty="0">
                <a:solidFill>
                  <a:srgbClr val="717272"/>
                </a:solidFill>
                <a:latin typeface="Segoe UI Semibold" pitchFamily="34" charset="0"/>
                <a:ea typeface="+mn-ea"/>
                <a:cs typeface="Segoe UI Semibold" pitchFamily="34" charset="0"/>
              </a:rPr>
              <a:t>│</a:t>
            </a:r>
            <a:r>
              <a:rPr lang="en-CA" sz="900" dirty="0">
                <a:solidFill>
                  <a:srgbClr val="717272"/>
                </a:solidFill>
              </a:rPr>
              <a:t>   </a:t>
            </a:r>
            <a:r>
              <a:rPr lang="en-CA" sz="900" noProof="0" dirty="0">
                <a:solidFill>
                  <a:srgbClr val="717272"/>
                </a:solidFill>
                <a:latin typeface="+mj-lt"/>
                <a:cs typeface="Segoe Light"/>
              </a:rPr>
              <a:t>© 2013 Genetec Inc.</a:t>
            </a: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38328" y="184191"/>
            <a:ext cx="8356866" cy="793750"/>
          </a:xfrm>
          <a:prstGeom prst="rect">
            <a:avLst/>
          </a:prstGeom>
        </p:spPr>
        <p:txBody>
          <a:bodyPr vert="horz" lIns="91440" tIns="45720" rIns="91440" bIns="45720" rtlCol="0" anchor="b">
            <a:noAutofit/>
          </a:bodyPr>
          <a:lstStyle/>
          <a:p>
            <a:r>
              <a:rPr lang="en-US" noProof="0"/>
              <a:t>Click to edit Master title style</a:t>
            </a:r>
            <a:endParaRPr lang="en-CA" noProof="0" dirty="0"/>
          </a:p>
        </p:txBody>
      </p:sp>
      <p:sp>
        <p:nvSpPr>
          <p:cNvPr id="3" name="Espace réservé du texte 2"/>
          <p:cNvSpPr>
            <a:spLocks noGrp="1"/>
          </p:cNvSpPr>
          <p:nvPr>
            <p:ph type="body" idx="1"/>
          </p:nvPr>
        </p:nvSpPr>
        <p:spPr>
          <a:xfrm>
            <a:off x="334693" y="1200150"/>
            <a:ext cx="8339670" cy="3308391"/>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4" name="Espace réservé de la date 3"/>
          <p:cNvSpPr>
            <a:spLocks noGrp="1"/>
          </p:cNvSpPr>
          <p:nvPr>
            <p:ph type="dt" sz="half" idx="2"/>
          </p:nvPr>
        </p:nvSpPr>
        <p:spPr>
          <a:xfrm>
            <a:off x="4170020" y="4698869"/>
            <a:ext cx="2133600" cy="273844"/>
          </a:xfrm>
          <a:prstGeom prst="rect">
            <a:avLst/>
          </a:prstGeom>
        </p:spPr>
        <p:txBody>
          <a:bodyPr vert="horz" lIns="91440" tIns="45720" rIns="91440" bIns="45720" rtlCol="0" anchor="ctr"/>
          <a:lstStyle>
            <a:lvl1pPr algn="l">
              <a:defRPr sz="900">
                <a:solidFill>
                  <a:srgbClr val="717272"/>
                </a:solidFill>
                <a:latin typeface="+mj-lt"/>
                <a:cs typeface="Segoe Light"/>
              </a:defRPr>
            </a:lvl1pPr>
          </a:lstStyle>
          <a:p>
            <a:fld id="{D97FBE8D-58FE-8F40-965D-BFD3E8163D98}" type="datetime1">
              <a:rPr lang="en-US" noProof="0" smtClean="0"/>
              <a:t>11/10/2016</a:t>
            </a:fld>
            <a:endParaRPr lang="en-CA" noProof="0" dirty="0"/>
          </a:p>
        </p:txBody>
      </p:sp>
      <p:sp>
        <p:nvSpPr>
          <p:cNvPr id="5" name="Espace réservé du pied de page 4"/>
          <p:cNvSpPr>
            <a:spLocks noGrp="1"/>
          </p:cNvSpPr>
          <p:nvPr>
            <p:ph type="ftr" sz="quarter" idx="3"/>
          </p:nvPr>
        </p:nvSpPr>
        <p:spPr>
          <a:xfrm>
            <a:off x="1887259" y="4698869"/>
            <a:ext cx="2127186" cy="273844"/>
          </a:xfrm>
          <a:prstGeom prst="rect">
            <a:avLst/>
          </a:prstGeom>
        </p:spPr>
        <p:txBody>
          <a:bodyPr vert="horz" lIns="91440" tIns="45720" rIns="91440" bIns="45720" rtlCol="0" anchor="ctr"/>
          <a:lstStyle>
            <a:lvl1pPr algn="l">
              <a:defRPr sz="900" b="1" i="0" cap="all">
                <a:solidFill>
                  <a:srgbClr val="717272"/>
                </a:solidFill>
                <a:latin typeface="Segoe UI Semibold" pitchFamily="34" charset="0"/>
                <a:cs typeface="Segoe UI Semibold" pitchFamily="34" charset="0"/>
              </a:defRPr>
            </a:lvl1pPr>
          </a:lstStyle>
          <a:p>
            <a:r>
              <a:rPr lang="fr-FR" dirty="0"/>
              <a:t>│   COMPANY CONFIDENTIAL  </a:t>
            </a:r>
            <a:endParaRPr lang="en-CA" dirty="0"/>
          </a:p>
        </p:txBody>
      </p:sp>
      <p:sp>
        <p:nvSpPr>
          <p:cNvPr id="6" name="Espace réservé du numéro de diapositive 5"/>
          <p:cNvSpPr>
            <a:spLocks noGrp="1"/>
          </p:cNvSpPr>
          <p:nvPr>
            <p:ph type="sldNum" sz="quarter" idx="4"/>
          </p:nvPr>
        </p:nvSpPr>
        <p:spPr>
          <a:xfrm>
            <a:off x="352974" y="4698869"/>
            <a:ext cx="438475" cy="273844"/>
          </a:xfrm>
          <a:prstGeom prst="rect">
            <a:avLst/>
          </a:prstGeom>
        </p:spPr>
        <p:txBody>
          <a:bodyPr vert="horz" lIns="91440" tIns="45720" rIns="91440" bIns="45720" rtlCol="0" anchor="ctr"/>
          <a:lstStyle>
            <a:lvl1pPr algn="l">
              <a:defRPr sz="900" b="1" i="0">
                <a:solidFill>
                  <a:srgbClr val="717272"/>
                </a:solidFill>
                <a:latin typeface="Segoe UI Semibold" pitchFamily="34" charset="0"/>
                <a:cs typeface="Segoe UI Semibold" pitchFamily="34" charset="0"/>
              </a:defRPr>
            </a:lvl1pPr>
          </a:lstStyle>
          <a:p>
            <a:fld id="{0B6352C0-A9CA-B545-A438-FD1342207464}" type="slidenum">
              <a:rPr lang="en-CA" smtClean="0"/>
              <a:pPr/>
              <a:t>‹#›</a:t>
            </a:fld>
            <a:endParaRPr lang="en-CA"/>
          </a:p>
        </p:txBody>
      </p:sp>
      <p:sp>
        <p:nvSpPr>
          <p:cNvPr id="9" name="ZoneTexte 8"/>
          <p:cNvSpPr txBox="1"/>
          <p:nvPr/>
        </p:nvSpPr>
        <p:spPr>
          <a:xfrm>
            <a:off x="596915" y="4698631"/>
            <a:ext cx="1503005" cy="274320"/>
          </a:xfrm>
          <a:prstGeom prst="rect">
            <a:avLst/>
          </a:prstGeom>
          <a:noFill/>
        </p:spPr>
        <p:txBody>
          <a:bodyPr wrap="square" rtlCol="0" anchor="ctr">
            <a:noAutofit/>
          </a:bodyPr>
          <a:lstStyle/>
          <a:p>
            <a:pPr algn="l"/>
            <a:r>
              <a:rPr lang="fr-FR" sz="900" b="1" i="0" kern="1200" cap="all" dirty="0">
                <a:solidFill>
                  <a:srgbClr val="717272"/>
                </a:solidFill>
                <a:latin typeface="Segoe UI Semibold" pitchFamily="34" charset="0"/>
                <a:ea typeface="+mn-ea"/>
                <a:cs typeface="Segoe UI Semibold" pitchFamily="34" charset="0"/>
              </a:rPr>
              <a:t>│</a:t>
            </a:r>
            <a:r>
              <a:rPr lang="en-CA" sz="900" dirty="0">
                <a:solidFill>
                  <a:srgbClr val="717272"/>
                </a:solidFill>
              </a:rPr>
              <a:t>   </a:t>
            </a:r>
            <a:r>
              <a:rPr lang="en-CA" sz="900" noProof="0" dirty="0">
                <a:solidFill>
                  <a:srgbClr val="717272"/>
                </a:solidFill>
                <a:latin typeface="+mj-lt"/>
                <a:cs typeface="Segoe Light"/>
              </a:rPr>
              <a:t>© 2013 Genetec Inc.</a:t>
            </a:r>
          </a:p>
        </p:txBody>
      </p:sp>
      <p:cxnSp>
        <p:nvCxnSpPr>
          <p:cNvPr id="15" name="Connecteur droit 14"/>
          <p:cNvCxnSpPr/>
          <p:nvPr/>
        </p:nvCxnSpPr>
        <p:spPr>
          <a:xfrm>
            <a:off x="447375" y="1020874"/>
            <a:ext cx="8254797" cy="1588"/>
          </a:xfrm>
          <a:prstGeom prst="line">
            <a:avLst/>
          </a:prstGeom>
          <a:ln w="635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4" name="Image 13" descr="Genetec.png"/>
          <p:cNvPicPr>
            <a:picLocks noChangeAspect="1"/>
          </p:cNvPicPr>
          <p:nvPr/>
        </p:nvPicPr>
        <p:blipFill>
          <a:blip r:embed="rId18"/>
          <a:stretch>
            <a:fillRect/>
          </a:stretch>
        </p:blipFill>
        <p:spPr>
          <a:xfrm>
            <a:off x="7922673" y="4759884"/>
            <a:ext cx="784794" cy="151814"/>
          </a:xfrm>
          <a:prstGeom prst="rect">
            <a:avLst/>
          </a:prstGeom>
        </p:spPr>
      </p:pic>
      <p:cxnSp>
        <p:nvCxnSpPr>
          <p:cNvPr id="21" name="Connecteur droit 20"/>
          <p:cNvCxnSpPr/>
          <p:nvPr/>
        </p:nvCxnSpPr>
        <p:spPr>
          <a:xfrm>
            <a:off x="447375" y="4555575"/>
            <a:ext cx="8254797" cy="1588"/>
          </a:xfrm>
          <a:prstGeom prst="line">
            <a:avLst/>
          </a:prstGeom>
          <a:ln w="635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72" r:id="rId2"/>
    <p:sldLayoutId id="2147483650" r:id="rId3"/>
    <p:sldLayoutId id="2147483674" r:id="rId4"/>
    <p:sldLayoutId id="2147483675" r:id="rId5"/>
    <p:sldLayoutId id="2147483676" r:id="rId6"/>
    <p:sldLayoutId id="2147483677" r:id="rId7"/>
    <p:sldLayoutId id="2147483651" r:id="rId8"/>
    <p:sldLayoutId id="2147483664" r:id="rId9"/>
    <p:sldLayoutId id="2147483654" r:id="rId10"/>
    <p:sldLayoutId id="2147483655" r:id="rId11"/>
    <p:sldLayoutId id="2147483657" r:id="rId12"/>
    <p:sldLayoutId id="2147483665" r:id="rId13"/>
    <p:sldLayoutId id="2147483653" r:id="rId14"/>
    <p:sldLayoutId id="2147483678" r:id="rId15"/>
    <p:sldLayoutId id="2147483679" r:id="rId16"/>
  </p:sldLayoutIdLst>
  <p:transition spd="slow">
    <p:push/>
  </p:transition>
  <p:hf hdr="0" dt="0"/>
  <p:txStyles>
    <p:titleStyle>
      <a:lvl1pPr algn="l" defTabSz="457200" rtl="0" eaLnBrk="1" latinLnBrk="0" hangingPunct="1">
        <a:lnSpc>
          <a:spcPct val="90000"/>
        </a:lnSpc>
        <a:spcBef>
          <a:spcPct val="0"/>
        </a:spcBef>
        <a:buNone/>
        <a:defRPr sz="2800" kern="1200">
          <a:solidFill>
            <a:srgbClr val="0073B0"/>
          </a:solidFill>
          <a:latin typeface="+mj-lt"/>
          <a:ea typeface="+mj-ea"/>
          <a:cs typeface="Segoe Light"/>
        </a:defRPr>
      </a:lvl1pPr>
    </p:titleStyle>
    <p:bodyStyle>
      <a:lvl1pPr marL="115888" indent="-115888" algn="l" defTabSz="457200" rtl="0" eaLnBrk="1" latinLnBrk="0" hangingPunct="1">
        <a:spcBef>
          <a:spcPts val="1000"/>
        </a:spcBef>
        <a:spcAft>
          <a:spcPts val="400"/>
        </a:spcAft>
        <a:buFont typeface="Arial"/>
        <a:buChar char="•"/>
        <a:defRPr sz="1600" b="1" i="0" kern="1200" cap="none">
          <a:solidFill>
            <a:schemeClr val="accent6"/>
          </a:solidFill>
          <a:latin typeface="Segoe UI Semibold" pitchFamily="34" charset="0"/>
          <a:ea typeface="+mn-ea"/>
          <a:cs typeface="Segoe UI Semibold" pitchFamily="34" charset="0"/>
        </a:defRPr>
      </a:lvl1pPr>
      <a:lvl2pPr marL="115888" indent="-115888" algn="l" defTabSz="457200" rtl="0" eaLnBrk="1" latinLnBrk="0" hangingPunct="1">
        <a:spcBef>
          <a:spcPts val="0"/>
        </a:spcBef>
        <a:spcAft>
          <a:spcPts val="300"/>
        </a:spcAft>
        <a:buClr>
          <a:schemeClr val="accent6"/>
        </a:buClr>
        <a:buFont typeface="Arial"/>
        <a:buChar char="•"/>
        <a:defRPr sz="1600" b="0" i="0" kern="1200" baseline="0">
          <a:solidFill>
            <a:schemeClr val="tx2"/>
          </a:solidFill>
          <a:latin typeface="+mn-lt"/>
          <a:ea typeface="+mn-ea"/>
          <a:cs typeface="Segoe UI Semibold" pitchFamily="34" charset="0"/>
        </a:defRPr>
      </a:lvl2pPr>
      <a:lvl3pPr marL="404813" indent="-119063" algn="l" defTabSz="457200" rtl="0" eaLnBrk="1" latinLnBrk="0" hangingPunct="1">
        <a:spcBef>
          <a:spcPts val="0"/>
        </a:spcBef>
        <a:spcAft>
          <a:spcPts val="300"/>
        </a:spcAft>
        <a:buClr>
          <a:schemeClr val="tx2"/>
        </a:buClr>
        <a:buFont typeface="Arial"/>
        <a:buChar char="•"/>
        <a:defRPr sz="1600" kern="1200" baseline="0">
          <a:solidFill>
            <a:schemeClr val="tx2"/>
          </a:solidFill>
          <a:latin typeface="+mn-lt"/>
          <a:ea typeface="+mn-ea"/>
          <a:cs typeface="Segoe Light"/>
        </a:defRPr>
      </a:lvl3pPr>
      <a:lvl4pPr marL="684213" indent="-111125" algn="l" defTabSz="457200" rtl="0" eaLnBrk="1" latinLnBrk="0" hangingPunct="1">
        <a:spcBef>
          <a:spcPts val="0"/>
        </a:spcBef>
        <a:spcAft>
          <a:spcPts val="300"/>
        </a:spcAft>
        <a:buClr>
          <a:schemeClr val="tx2"/>
        </a:buClr>
        <a:buFont typeface="Lucida Grande"/>
        <a:buChar char="∘"/>
        <a:defRPr sz="1600" kern="1200" baseline="0">
          <a:solidFill>
            <a:schemeClr val="tx2"/>
          </a:solidFill>
          <a:latin typeface="+mn-lt"/>
          <a:ea typeface="+mn-ea"/>
          <a:cs typeface="Segoe Light"/>
        </a:defRPr>
      </a:lvl4pPr>
      <a:lvl5pPr marL="909638" indent="-111125" algn="l" defTabSz="457200" rtl="0" eaLnBrk="1" latinLnBrk="0" hangingPunct="1">
        <a:spcBef>
          <a:spcPts val="0"/>
        </a:spcBef>
        <a:spcAft>
          <a:spcPts val="300"/>
        </a:spcAft>
        <a:buClr>
          <a:schemeClr val="tx2"/>
        </a:buClr>
        <a:buSzPct val="90000"/>
        <a:buFont typeface="Lucida Grande"/>
        <a:buChar char="∙"/>
        <a:defRPr sz="1400" kern="1200" spc="0" baseline="0">
          <a:solidFill>
            <a:schemeClr val="tx2"/>
          </a:solidFill>
          <a:latin typeface="+mn-lt"/>
          <a:ea typeface="+mn-ea"/>
          <a:cs typeface="Sego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2.emf"/><Relationship Id="rId5" Type="http://schemas.openxmlformats.org/officeDocument/2006/relationships/image" Target="../media/image21.emf"/><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38328" y="406859"/>
            <a:ext cx="4919472" cy="1102519"/>
          </a:xfrm>
        </p:spPr>
        <p:txBody>
          <a:bodyPr/>
          <a:lstStyle/>
          <a:p>
            <a:r>
              <a:rPr lang="en-US" dirty="0"/>
              <a:t>Plan Manager 10.2 Product Presentation</a:t>
            </a:r>
          </a:p>
        </p:txBody>
      </p:sp>
      <p:sp>
        <p:nvSpPr>
          <p:cNvPr id="12" name="Subtitle 11"/>
          <p:cNvSpPr>
            <a:spLocks noGrp="1"/>
          </p:cNvSpPr>
          <p:nvPr>
            <p:ph type="subTitle" idx="1"/>
          </p:nvPr>
        </p:nvSpPr>
        <p:spPr/>
        <p:txBody>
          <a:bodyPr/>
          <a:lstStyle/>
          <a:p>
            <a:endParaRPr lang="en-US"/>
          </a:p>
        </p:txBody>
      </p:sp>
      <p:sp>
        <p:nvSpPr>
          <p:cNvPr id="13" name="Text Placeholder 12"/>
          <p:cNvSpPr>
            <a:spLocks noGrp="1"/>
          </p:cNvSpPr>
          <p:nvPr>
            <p:ph type="body" sz="quarter" idx="13"/>
          </p:nvPr>
        </p:nvSpPr>
        <p:spPr/>
        <p:txBody>
          <a:bodyPr/>
          <a:lstStyle/>
          <a:p>
            <a:endParaRPr lang="en-US" dirty="0"/>
          </a:p>
        </p:txBody>
      </p:sp>
      <p:sp>
        <p:nvSpPr>
          <p:cNvPr id="14" name="Text Placeholder 13"/>
          <p:cNvSpPr>
            <a:spLocks noGrp="1"/>
          </p:cNvSpPr>
          <p:nvPr>
            <p:ph type="body" sz="quarter" idx="14"/>
          </p:nvPr>
        </p:nvSpPr>
        <p:spPr/>
        <p:txBody>
          <a:bodyPr/>
          <a:lstStyle/>
          <a:p>
            <a:endParaRPr lang="en-US"/>
          </a:p>
        </p:txBody>
      </p:sp>
      <p:sp>
        <p:nvSpPr>
          <p:cNvPr id="2" name="Footer Placeholder 1"/>
          <p:cNvSpPr>
            <a:spLocks noGrp="1"/>
          </p:cNvSpPr>
          <p:nvPr>
            <p:ph type="ftr" sz="quarter" idx="11"/>
          </p:nvPr>
        </p:nvSpPr>
        <p:spPr/>
        <p:txBody>
          <a:bodyPr/>
          <a:lstStyle/>
          <a:p>
            <a:r>
              <a:rPr lang="fr-FR" dirty="0"/>
              <a:t>│   COMPANY CONFIDENTIAL  </a:t>
            </a:r>
            <a:endParaRPr lang="en-CA" dirty="0"/>
          </a:p>
        </p:txBody>
      </p:sp>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Intuitive Functionality </a:t>
            </a:r>
          </a:p>
        </p:txBody>
      </p:sp>
      <p:sp>
        <p:nvSpPr>
          <p:cNvPr id="7" name="Footer Placeholder 6"/>
          <p:cNvSpPr>
            <a:spLocks noGrp="1"/>
          </p:cNvSpPr>
          <p:nvPr>
            <p:ph type="ftr" sz="quarter" idx="11"/>
          </p:nvPr>
        </p:nvSpPr>
        <p:spPr/>
        <p:txBody>
          <a:bodyPr/>
          <a:lstStyle/>
          <a:p>
            <a:r>
              <a:rPr lang="fr-FR"/>
              <a:t>│   COMPANY CONFIDENTIAL  </a:t>
            </a:r>
            <a:endParaRPr lang="en-CA" sz="800" dirty="0"/>
          </a:p>
        </p:txBody>
      </p:sp>
      <p:sp>
        <p:nvSpPr>
          <p:cNvPr id="8" name="Slide Number Placeholder 7"/>
          <p:cNvSpPr>
            <a:spLocks noGrp="1"/>
          </p:cNvSpPr>
          <p:nvPr>
            <p:ph type="sldNum" sz="quarter" idx="12"/>
          </p:nvPr>
        </p:nvSpPr>
        <p:spPr/>
        <p:txBody>
          <a:bodyPr/>
          <a:lstStyle/>
          <a:p>
            <a:fld id="{0B6352C0-A9CA-B545-A438-FD1342207464}" type="slidenum">
              <a:rPr lang="en-CA" noProof="0" smtClean="0"/>
              <a:pPr/>
              <a:t>10</a:t>
            </a:fld>
            <a:endParaRPr lang="en-CA" noProof="0" dirty="0"/>
          </a:p>
        </p:txBody>
      </p:sp>
      <p:graphicFrame>
        <p:nvGraphicFramePr>
          <p:cNvPr id="11" name="Diagram 10"/>
          <p:cNvGraphicFramePr/>
          <p:nvPr>
            <p:extLst>
              <p:ext uri="{D42A27DB-BD31-4B8C-83A1-F6EECF244321}">
                <p14:modId xmlns:p14="http://schemas.microsoft.com/office/powerpoint/2010/main" val="3595428078"/>
              </p:ext>
            </p:extLst>
          </p:nvPr>
        </p:nvGraphicFramePr>
        <p:xfrm>
          <a:off x="76200" y="717550"/>
          <a:ext cx="888325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6982831"/>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t>Thank you</a:t>
            </a:r>
          </a:p>
        </p:txBody>
      </p:sp>
      <p:sp>
        <p:nvSpPr>
          <p:cNvPr id="6" name="Footer Placeholder 5"/>
          <p:cNvSpPr>
            <a:spLocks noGrp="1"/>
          </p:cNvSpPr>
          <p:nvPr>
            <p:ph type="ftr" sz="quarter" idx="13"/>
          </p:nvPr>
        </p:nvSpPr>
        <p:spPr/>
        <p:txBody>
          <a:bodyPr/>
          <a:lstStyle/>
          <a:p>
            <a:r>
              <a:rPr lang="fr-FR"/>
              <a:t>│   COMPANY CONFIDENTIAL  </a:t>
            </a:r>
            <a:endParaRPr lang="en-CA" sz="800" dirty="0"/>
          </a:p>
        </p:txBody>
      </p:sp>
      <p:sp>
        <p:nvSpPr>
          <p:cNvPr id="7" name="Slide Number Placeholder 6"/>
          <p:cNvSpPr>
            <a:spLocks noGrp="1"/>
          </p:cNvSpPr>
          <p:nvPr>
            <p:ph type="sldNum" sz="quarter" idx="12"/>
          </p:nvPr>
        </p:nvSpPr>
        <p:spPr/>
        <p:txBody>
          <a:bodyPr/>
          <a:lstStyle/>
          <a:p>
            <a:fld id="{0B6352C0-A9CA-B545-A438-FD1342207464}" type="slidenum">
              <a:rPr lang="en-CA" noProof="0" smtClean="0"/>
              <a:pPr/>
              <a:t>11</a:t>
            </a:fld>
            <a:endParaRPr lang="en-CA" noProof="0"/>
          </a:p>
        </p:txBody>
      </p:sp>
    </p:spTree>
    <p:extLst>
      <p:ext uri="{BB962C8B-B14F-4D97-AF65-F5344CB8AC3E}">
        <p14:creationId xmlns:p14="http://schemas.microsoft.com/office/powerpoint/2010/main" val="337100419"/>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Architecture</a:t>
            </a:r>
          </a:p>
        </p:txBody>
      </p:sp>
      <p:sp>
        <p:nvSpPr>
          <p:cNvPr id="8" name="Slide Number Placeholder 7"/>
          <p:cNvSpPr>
            <a:spLocks noGrp="1"/>
          </p:cNvSpPr>
          <p:nvPr>
            <p:ph type="sldNum" sz="quarter" idx="12"/>
          </p:nvPr>
        </p:nvSpPr>
        <p:spPr>
          <a:xfrm>
            <a:off x="352974" y="4705350"/>
            <a:ext cx="438475" cy="273844"/>
          </a:xfrm>
        </p:spPr>
        <p:txBody>
          <a:bodyPr/>
          <a:lstStyle/>
          <a:p>
            <a:fld id="{0B6352C0-A9CA-B545-A438-FD1342207464}" type="slidenum">
              <a:rPr lang="en-CA" noProof="0" smtClean="0"/>
              <a:pPr/>
              <a:t>12</a:t>
            </a:fld>
            <a:endParaRPr lang="en-CA" noProof="0" dirty="0"/>
          </a:p>
        </p:txBody>
      </p:sp>
      <p:pic>
        <p:nvPicPr>
          <p:cNvPr id="13" name="Picture 3" descr="D:\Presentation\Template Genetec 2.0\icons\Workstation (black).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336744" y="1352550"/>
            <a:ext cx="768350" cy="652463"/>
          </a:xfrm>
          <a:prstGeom prst="rect">
            <a:avLst/>
          </a:prstGeom>
          <a:noFill/>
        </p:spPr>
      </p:pic>
      <p:sp>
        <p:nvSpPr>
          <p:cNvPr id="14" name="Text Placeholder 9"/>
          <p:cNvSpPr txBox="1">
            <a:spLocks/>
          </p:cNvSpPr>
          <p:nvPr/>
        </p:nvSpPr>
        <p:spPr>
          <a:xfrm>
            <a:off x="2412032" y="1047750"/>
            <a:ext cx="4674568" cy="360040"/>
          </a:xfrm>
          <a:prstGeom prst="rect">
            <a:avLst/>
          </a:prstGeom>
        </p:spPr>
        <p:txBody>
          <a:bodyPr/>
          <a:lstStyle/>
          <a:p>
            <a:pPr marL="342900" indent="-342900" algn="ctr">
              <a:spcBef>
                <a:spcPct val="20000"/>
              </a:spcBef>
              <a:buFont typeface="Arial" pitchFamily="34" charset="0"/>
              <a:buNone/>
              <a:defRPr/>
            </a:pPr>
            <a:r>
              <a:rPr lang="en-US" sz="1400" b="1" dirty="0">
                <a:solidFill>
                  <a:srgbClr val="00B0F0"/>
                </a:solidFill>
              </a:rPr>
              <a:t>Plan Manager</a:t>
            </a:r>
          </a:p>
        </p:txBody>
      </p:sp>
      <p:sp>
        <p:nvSpPr>
          <p:cNvPr id="15" name="Text Placeholder 9"/>
          <p:cNvSpPr txBox="1">
            <a:spLocks/>
          </p:cNvSpPr>
          <p:nvPr/>
        </p:nvSpPr>
        <p:spPr>
          <a:xfrm>
            <a:off x="7641406" y="1617994"/>
            <a:ext cx="1386153" cy="684076"/>
          </a:xfrm>
          <a:prstGeom prst="rect">
            <a:avLst/>
          </a:prstGeom>
        </p:spPr>
        <p:txBody>
          <a:bodyPr/>
          <a:lstStyle/>
          <a:p>
            <a:pPr>
              <a:spcBef>
                <a:spcPct val="20000"/>
              </a:spcBef>
              <a:buFont typeface="Arial" pitchFamily="34" charset="0"/>
              <a:buNone/>
              <a:defRPr/>
            </a:pPr>
            <a:r>
              <a:rPr lang="en-US" sz="1200" dirty="0">
                <a:solidFill>
                  <a:srgbClr val="FFC000"/>
                </a:solidFill>
              </a:rPr>
              <a:t>Security System Command and control</a:t>
            </a:r>
          </a:p>
        </p:txBody>
      </p:sp>
      <p:cxnSp>
        <p:nvCxnSpPr>
          <p:cNvPr id="16" name="Straight Arrow Connector 15"/>
          <p:cNvCxnSpPr>
            <a:stCxn id="30" idx="0"/>
            <a:endCxn id="13" idx="2"/>
          </p:cNvCxnSpPr>
          <p:nvPr/>
        </p:nvCxnSpPr>
        <p:spPr>
          <a:xfrm flipV="1">
            <a:off x="4720919" y="2005013"/>
            <a:ext cx="0" cy="319176"/>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pic>
        <p:nvPicPr>
          <p:cNvPr id="17" name="Picture 2" descr="D:\Presentation\Template Genetec 2.0\icons\Server (black).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549753" y="3638550"/>
            <a:ext cx="319980" cy="548640"/>
          </a:xfrm>
          <a:prstGeom prst="rect">
            <a:avLst/>
          </a:prstGeom>
          <a:noFill/>
        </p:spPr>
      </p:pic>
      <p:sp>
        <p:nvSpPr>
          <p:cNvPr id="18" name="Text Placeholder 9"/>
          <p:cNvSpPr txBox="1">
            <a:spLocks/>
          </p:cNvSpPr>
          <p:nvPr/>
        </p:nvSpPr>
        <p:spPr>
          <a:xfrm>
            <a:off x="1788592" y="3321021"/>
            <a:ext cx="1750821" cy="360040"/>
          </a:xfrm>
          <a:prstGeom prst="rect">
            <a:avLst/>
          </a:prstGeom>
        </p:spPr>
        <p:txBody>
          <a:bodyPr/>
          <a:lstStyle/>
          <a:p>
            <a:pPr marL="342900" indent="-342900" algn="ctr">
              <a:spcBef>
                <a:spcPct val="20000"/>
              </a:spcBef>
              <a:buFont typeface="Arial" pitchFamily="34" charset="0"/>
              <a:buNone/>
              <a:defRPr/>
            </a:pPr>
            <a:r>
              <a:rPr lang="en-US" sz="1200" b="1" dirty="0">
                <a:solidFill>
                  <a:srgbClr val="00B0F0"/>
                </a:solidFill>
              </a:rPr>
              <a:t>Map folder</a:t>
            </a:r>
          </a:p>
        </p:txBody>
      </p:sp>
      <p:sp>
        <p:nvSpPr>
          <p:cNvPr id="19" name="Text Placeholder 9"/>
          <p:cNvSpPr txBox="1">
            <a:spLocks/>
          </p:cNvSpPr>
          <p:nvPr/>
        </p:nvSpPr>
        <p:spPr>
          <a:xfrm>
            <a:off x="2190750" y="4171950"/>
            <a:ext cx="1695450" cy="513393"/>
          </a:xfrm>
          <a:prstGeom prst="rect">
            <a:avLst/>
          </a:prstGeom>
        </p:spPr>
        <p:txBody>
          <a:bodyPr/>
          <a:lstStyle/>
          <a:p>
            <a:pPr marL="342900" indent="-342900">
              <a:spcBef>
                <a:spcPct val="20000"/>
              </a:spcBef>
              <a:defRPr/>
            </a:pPr>
            <a:r>
              <a:rPr lang="en-US" sz="1200" b="1" dirty="0">
                <a:solidFill>
                  <a:srgbClr val="00B0F0"/>
                </a:solidFill>
              </a:rPr>
              <a:t>Map Server</a:t>
            </a:r>
          </a:p>
        </p:txBody>
      </p:sp>
      <p:cxnSp>
        <p:nvCxnSpPr>
          <p:cNvPr id="20" name="Straight Arrow Connector 19"/>
          <p:cNvCxnSpPr>
            <a:stCxn id="29" idx="3"/>
            <a:endCxn id="17" idx="1"/>
          </p:cNvCxnSpPr>
          <p:nvPr/>
        </p:nvCxnSpPr>
        <p:spPr>
          <a:xfrm>
            <a:off x="1215715" y="3912870"/>
            <a:ext cx="1334038" cy="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21" name="Text Placeholder 9"/>
          <p:cNvSpPr txBox="1">
            <a:spLocks/>
          </p:cNvSpPr>
          <p:nvPr/>
        </p:nvSpPr>
        <p:spPr>
          <a:xfrm>
            <a:off x="542166" y="4130428"/>
            <a:ext cx="1295401" cy="574922"/>
          </a:xfrm>
          <a:prstGeom prst="rect">
            <a:avLst/>
          </a:prstGeom>
        </p:spPr>
        <p:txBody>
          <a:bodyPr/>
          <a:lstStyle/>
          <a:p>
            <a:pPr marL="342900" indent="-342900">
              <a:spcBef>
                <a:spcPct val="20000"/>
              </a:spcBef>
              <a:buFont typeface="Arial" pitchFamily="34" charset="0"/>
              <a:buNone/>
              <a:defRPr/>
            </a:pPr>
            <a:r>
              <a:rPr lang="en-US" sz="1200" b="1" dirty="0">
                <a:solidFill>
                  <a:srgbClr val="00B0F0"/>
                </a:solidFill>
              </a:rPr>
              <a:t>Data Server</a:t>
            </a:r>
          </a:p>
        </p:txBody>
      </p:sp>
      <p:sp>
        <p:nvSpPr>
          <p:cNvPr id="22" name="Rounded Rectangle 21"/>
          <p:cNvSpPr/>
          <p:nvPr/>
        </p:nvSpPr>
        <p:spPr>
          <a:xfrm>
            <a:off x="481575" y="2324188"/>
            <a:ext cx="2861439" cy="2152561"/>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23" name="Picture 4" descr="D:\Presentation\Template Genetec 2.0\icons\Database (black).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43293" y="2858509"/>
            <a:ext cx="299707" cy="277469"/>
          </a:xfrm>
          <a:prstGeom prst="rect">
            <a:avLst/>
          </a:prstGeom>
          <a:noFill/>
        </p:spPr>
      </p:pic>
      <p:sp>
        <p:nvSpPr>
          <p:cNvPr id="24" name="Text Placeholder 9"/>
          <p:cNvSpPr txBox="1">
            <a:spLocks/>
          </p:cNvSpPr>
          <p:nvPr/>
        </p:nvSpPr>
        <p:spPr>
          <a:xfrm>
            <a:off x="762000" y="3220832"/>
            <a:ext cx="580466" cy="248758"/>
          </a:xfrm>
          <a:prstGeom prst="rect">
            <a:avLst/>
          </a:prstGeom>
        </p:spPr>
        <p:txBody>
          <a:bodyPr/>
          <a:lstStyle/>
          <a:p>
            <a:pPr marL="342900" indent="-342900" algn="ctr">
              <a:spcBef>
                <a:spcPct val="20000"/>
              </a:spcBef>
              <a:buFont typeface="Arial" pitchFamily="34" charset="0"/>
              <a:buNone/>
              <a:defRPr/>
            </a:pPr>
            <a:r>
              <a:rPr lang="en-US" sz="1200" b="1" dirty="0">
                <a:solidFill>
                  <a:srgbClr val="00B0F0"/>
                </a:solidFill>
              </a:rPr>
              <a:t>SQL</a:t>
            </a:r>
          </a:p>
        </p:txBody>
      </p:sp>
      <p:cxnSp>
        <p:nvCxnSpPr>
          <p:cNvPr id="25" name="Straight Arrow Connector 24"/>
          <p:cNvCxnSpPr>
            <a:stCxn id="34" idx="1"/>
            <a:endCxn id="23" idx="3"/>
          </p:cNvCxnSpPr>
          <p:nvPr/>
        </p:nvCxnSpPr>
        <p:spPr>
          <a:xfrm flipH="1">
            <a:off x="1143000" y="2997244"/>
            <a:ext cx="1408184" cy="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26" name="Elbow Connector 25"/>
          <p:cNvCxnSpPr>
            <a:stCxn id="13" idx="1"/>
            <a:endCxn id="22" idx="0"/>
          </p:cNvCxnSpPr>
          <p:nvPr/>
        </p:nvCxnSpPr>
        <p:spPr>
          <a:xfrm rot="10800000" flipV="1">
            <a:off x="1912296" y="1678782"/>
            <a:ext cx="2424449" cy="645406"/>
          </a:xfrm>
          <a:prstGeom prst="bentConnector2">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27" name="Elbow Connector 26"/>
          <p:cNvCxnSpPr>
            <a:stCxn id="39" idx="0"/>
            <a:endCxn id="13" idx="3"/>
          </p:cNvCxnSpPr>
          <p:nvPr/>
        </p:nvCxnSpPr>
        <p:spPr>
          <a:xfrm rot="16200000" flipV="1">
            <a:off x="5918015" y="865862"/>
            <a:ext cx="645407" cy="2271247"/>
          </a:xfrm>
          <a:prstGeom prst="bentConnector2">
            <a:avLst/>
          </a:prstGeom>
          <a:ln>
            <a:solidFill>
              <a:srgbClr val="E1B139"/>
            </a:solidFill>
            <a:headEnd type="arrow"/>
            <a:tailEnd type="arrow"/>
          </a:ln>
        </p:spPr>
        <p:style>
          <a:lnRef idx="2">
            <a:schemeClr val="accent4"/>
          </a:lnRef>
          <a:fillRef idx="0">
            <a:schemeClr val="accent4"/>
          </a:fillRef>
          <a:effectRef idx="1">
            <a:schemeClr val="accent4"/>
          </a:effectRef>
          <a:fontRef idx="minor">
            <a:schemeClr val="tx1"/>
          </a:fontRef>
        </p:style>
      </p:cxnSp>
      <p:sp>
        <p:nvSpPr>
          <p:cNvPr id="28" name="Text Placeholder 9"/>
          <p:cNvSpPr txBox="1">
            <a:spLocks/>
          </p:cNvSpPr>
          <p:nvPr/>
        </p:nvSpPr>
        <p:spPr>
          <a:xfrm>
            <a:off x="3797787" y="3968502"/>
            <a:ext cx="1917213" cy="432048"/>
          </a:xfrm>
          <a:prstGeom prst="rect">
            <a:avLst/>
          </a:prstGeom>
        </p:spPr>
        <p:txBody>
          <a:bodyPr/>
          <a:lstStyle/>
          <a:p>
            <a:pPr marL="342900" indent="-342900" algn="ctr">
              <a:spcBef>
                <a:spcPct val="20000"/>
              </a:spcBef>
            </a:pPr>
            <a:r>
              <a:rPr lang="en-US" sz="1400" b="1" dirty="0">
                <a:solidFill>
                  <a:srgbClr val="00B0F0"/>
                </a:solidFill>
              </a:rPr>
              <a:t>GIS Server</a:t>
            </a:r>
            <a:endParaRPr lang="en-US" sz="1400" b="1" dirty="0">
              <a:solidFill>
                <a:prstClr val="black"/>
              </a:solidFill>
            </a:endParaRPr>
          </a:p>
          <a:p>
            <a:r>
              <a:rPr lang="en-US" sz="1400" b="1" dirty="0">
                <a:solidFill>
                  <a:prstClr val="black"/>
                </a:solidFill>
              </a:rPr>
              <a:t> </a:t>
            </a:r>
            <a:endParaRPr lang="en-US" sz="1400" b="1" dirty="0">
              <a:solidFill>
                <a:srgbClr val="00B0F0"/>
              </a:solidFill>
            </a:endParaRPr>
          </a:p>
        </p:txBody>
      </p:sp>
      <p:pic>
        <p:nvPicPr>
          <p:cNvPr id="29" name="Picture 4" descr="D:\Presentation\Template Genetec 2.0\icons\Database (black).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97835" y="3719433"/>
            <a:ext cx="417880" cy="386874"/>
          </a:xfrm>
          <a:prstGeom prst="rect">
            <a:avLst/>
          </a:prstGeom>
          <a:noFill/>
        </p:spPr>
      </p:pic>
      <p:sp>
        <p:nvSpPr>
          <p:cNvPr id="30" name="Rounded Rectangle 29"/>
          <p:cNvSpPr/>
          <p:nvPr/>
        </p:nvSpPr>
        <p:spPr>
          <a:xfrm>
            <a:off x="3748811" y="2324189"/>
            <a:ext cx="1944216" cy="2152560"/>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31" name="Picture 2" descr="D:\Presentation\Template Genetec 2.0\icons\Server (black).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158612" y="3125465"/>
            <a:ext cx="411464" cy="705500"/>
          </a:xfrm>
          <a:prstGeom prst="rect">
            <a:avLst/>
          </a:prstGeom>
          <a:noFill/>
        </p:spPr>
      </p:pic>
      <p:pic>
        <p:nvPicPr>
          <p:cNvPr id="32" name="Picture 2" descr="D:\Presentation\Template Genetec 2.0\icons\Server (black).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536009" y="3125465"/>
            <a:ext cx="411464" cy="705500"/>
          </a:xfrm>
          <a:prstGeom prst="rect">
            <a:avLst/>
          </a:prstGeom>
          <a:noFill/>
        </p:spPr>
      </p:pic>
      <p:pic>
        <p:nvPicPr>
          <p:cNvPr id="33" name="Picture 2" descr="D:\Presentation\Template Genetec 2.0\icons\Server (black).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920168" y="3125465"/>
            <a:ext cx="411464" cy="705500"/>
          </a:xfrm>
          <a:prstGeom prst="rect">
            <a:avLst/>
          </a:prstGeom>
          <a:noFill/>
        </p:spPr>
      </p:pic>
      <p:pic>
        <p:nvPicPr>
          <p:cNvPr id="34" name="Picture 2" descr="D:\Presentation\Template Genetec 2.0\icons\Server (black).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551184" y="2724150"/>
            <a:ext cx="318549" cy="546187"/>
          </a:xfrm>
          <a:prstGeom prst="rect">
            <a:avLst/>
          </a:prstGeom>
          <a:noFill/>
        </p:spPr>
      </p:pic>
      <p:pic>
        <p:nvPicPr>
          <p:cNvPr id="35" name="Picture 2" descr="D:\Presentation\Template Genetec 2.0\icons\Server (black).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763647" y="2952750"/>
            <a:ext cx="411464" cy="705500"/>
          </a:xfrm>
          <a:prstGeom prst="rect">
            <a:avLst/>
          </a:prstGeom>
          <a:noFill/>
        </p:spPr>
      </p:pic>
      <p:cxnSp>
        <p:nvCxnSpPr>
          <p:cNvPr id="36" name="Straight Arrow Connector 35"/>
          <p:cNvCxnSpPr/>
          <p:nvPr/>
        </p:nvCxnSpPr>
        <p:spPr>
          <a:xfrm flipV="1">
            <a:off x="7315200" y="3299715"/>
            <a:ext cx="381000" cy="1157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pic>
        <p:nvPicPr>
          <p:cNvPr id="37" name="Picture 4" descr="D:\Presentation\Template Genetec 2.0\icons\Database (black).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811720" y="3135860"/>
            <a:ext cx="417880" cy="386874"/>
          </a:xfrm>
          <a:prstGeom prst="rect">
            <a:avLst/>
          </a:prstGeom>
          <a:noFill/>
        </p:spPr>
      </p:pic>
      <p:sp>
        <p:nvSpPr>
          <p:cNvPr id="38" name="Rectangle 37"/>
          <p:cNvSpPr/>
          <p:nvPr/>
        </p:nvSpPr>
        <p:spPr>
          <a:xfrm>
            <a:off x="3505200" y="2343150"/>
            <a:ext cx="2568827" cy="566309"/>
          </a:xfrm>
          <a:prstGeom prst="rect">
            <a:avLst/>
          </a:prstGeom>
        </p:spPr>
        <p:txBody>
          <a:bodyPr wrap="square">
            <a:spAutoFit/>
          </a:bodyPr>
          <a:lstStyle/>
          <a:p>
            <a:pPr marL="342900" lvl="0" indent="-342900" algn="ctr">
              <a:spcBef>
                <a:spcPct val="20000"/>
              </a:spcBef>
            </a:pPr>
            <a:r>
              <a:rPr lang="en-US" sz="1400" b="1" dirty="0">
                <a:solidFill>
                  <a:srgbClr val="00B0F0"/>
                </a:solidFill>
              </a:rPr>
              <a:t>Open Geospatial</a:t>
            </a:r>
          </a:p>
          <a:p>
            <a:pPr marL="342900" lvl="0" indent="-342900" algn="ctr">
              <a:spcBef>
                <a:spcPct val="20000"/>
              </a:spcBef>
            </a:pPr>
            <a:r>
              <a:rPr lang="en-US" sz="1400" b="1" dirty="0">
                <a:solidFill>
                  <a:srgbClr val="00B0F0"/>
                </a:solidFill>
              </a:rPr>
              <a:t>Consortium</a:t>
            </a:r>
          </a:p>
        </p:txBody>
      </p:sp>
      <p:sp>
        <p:nvSpPr>
          <p:cNvPr id="39" name="Rounded Rectangle 38"/>
          <p:cNvSpPr/>
          <p:nvPr/>
        </p:nvSpPr>
        <p:spPr>
          <a:xfrm>
            <a:off x="6242215" y="2324189"/>
            <a:ext cx="2268252" cy="2152560"/>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0" name="Text Placeholder 9"/>
          <p:cNvSpPr txBox="1">
            <a:spLocks/>
          </p:cNvSpPr>
          <p:nvPr/>
        </p:nvSpPr>
        <p:spPr>
          <a:xfrm>
            <a:off x="6248400" y="3638550"/>
            <a:ext cx="1606246" cy="513393"/>
          </a:xfrm>
          <a:prstGeom prst="rect">
            <a:avLst/>
          </a:prstGeom>
        </p:spPr>
        <p:txBody>
          <a:bodyPr/>
          <a:lstStyle/>
          <a:p>
            <a:pPr marL="342900" indent="-342900" algn="ctr">
              <a:spcBef>
                <a:spcPct val="20000"/>
              </a:spcBef>
              <a:defRPr/>
            </a:pPr>
            <a:r>
              <a:rPr lang="en-US" sz="1400" b="1" dirty="0">
                <a:solidFill>
                  <a:srgbClr val="00B0F0"/>
                </a:solidFill>
              </a:rPr>
              <a:t>SC Directory</a:t>
            </a:r>
          </a:p>
        </p:txBody>
      </p:sp>
      <p:sp>
        <p:nvSpPr>
          <p:cNvPr id="41" name="Text Placeholder 9"/>
          <p:cNvSpPr txBox="1">
            <a:spLocks/>
          </p:cNvSpPr>
          <p:nvPr/>
        </p:nvSpPr>
        <p:spPr>
          <a:xfrm>
            <a:off x="7745946" y="3638550"/>
            <a:ext cx="580466" cy="248758"/>
          </a:xfrm>
          <a:prstGeom prst="rect">
            <a:avLst/>
          </a:prstGeom>
        </p:spPr>
        <p:txBody>
          <a:bodyPr/>
          <a:lstStyle/>
          <a:p>
            <a:pPr marL="342900" indent="-342900" algn="ctr">
              <a:spcBef>
                <a:spcPct val="20000"/>
              </a:spcBef>
              <a:buFont typeface="Arial" pitchFamily="34" charset="0"/>
              <a:buNone/>
              <a:defRPr/>
            </a:pPr>
            <a:r>
              <a:rPr lang="en-US" sz="1400" b="1" dirty="0">
                <a:solidFill>
                  <a:srgbClr val="00B0F0"/>
                </a:solidFill>
              </a:rPr>
              <a:t>SQL</a:t>
            </a:r>
          </a:p>
        </p:txBody>
      </p:sp>
      <p:sp>
        <p:nvSpPr>
          <p:cNvPr id="42" name="Text Placeholder 9"/>
          <p:cNvSpPr txBox="1">
            <a:spLocks/>
          </p:cNvSpPr>
          <p:nvPr/>
        </p:nvSpPr>
        <p:spPr>
          <a:xfrm>
            <a:off x="6096000" y="2364110"/>
            <a:ext cx="2618852" cy="360040"/>
          </a:xfrm>
          <a:prstGeom prst="rect">
            <a:avLst/>
          </a:prstGeom>
        </p:spPr>
        <p:txBody>
          <a:bodyPr/>
          <a:lstStyle>
            <a:lvl1pPr marL="342900" indent="-342900" algn="l" defTabSz="914400" rtl="0" eaLnBrk="1" latinLnBrk="0" hangingPunct="1">
              <a:spcBef>
                <a:spcPct val="20000"/>
              </a:spcBef>
              <a:buFont typeface="Arial" pitchFamily="34" charset="0"/>
              <a:buNone/>
              <a:defRPr sz="1800" kern="1200">
                <a:solidFill>
                  <a:schemeClr val="bg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bg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457200">
              <a:defRPr/>
            </a:pPr>
            <a:r>
              <a:rPr lang="en-US" sz="1400" b="1" dirty="0">
                <a:solidFill>
                  <a:srgbClr val="00B0F0"/>
                </a:solidFill>
              </a:rPr>
              <a:t>Security Center</a:t>
            </a:r>
          </a:p>
        </p:txBody>
      </p:sp>
      <p:sp>
        <p:nvSpPr>
          <p:cNvPr id="43" name="Text Placeholder 9"/>
          <p:cNvSpPr txBox="1">
            <a:spLocks/>
          </p:cNvSpPr>
          <p:nvPr/>
        </p:nvSpPr>
        <p:spPr>
          <a:xfrm>
            <a:off x="4870836" y="2014521"/>
            <a:ext cx="1003395" cy="414046"/>
          </a:xfrm>
          <a:prstGeom prst="rect">
            <a:avLst/>
          </a:prstGeom>
        </p:spPr>
        <p:txBody>
          <a:bodyPr/>
          <a:lstStyle/>
          <a:p>
            <a:pPr>
              <a:spcBef>
                <a:spcPct val="20000"/>
              </a:spcBef>
              <a:buFont typeface="Arial" pitchFamily="34" charset="0"/>
              <a:buNone/>
              <a:defRPr/>
            </a:pPr>
            <a:r>
              <a:rPr lang="en-US" sz="1200" dirty="0">
                <a:solidFill>
                  <a:schemeClr val="accent2">
                    <a:lumMod val="75000"/>
                  </a:schemeClr>
                </a:solidFill>
              </a:rPr>
              <a:t>GIS Maps</a:t>
            </a:r>
          </a:p>
        </p:txBody>
      </p:sp>
      <p:sp>
        <p:nvSpPr>
          <p:cNvPr id="44" name="Text Placeholder 9"/>
          <p:cNvSpPr txBox="1">
            <a:spLocks/>
          </p:cNvSpPr>
          <p:nvPr/>
        </p:nvSpPr>
        <p:spPr>
          <a:xfrm>
            <a:off x="247650" y="1600200"/>
            <a:ext cx="1416819" cy="414046"/>
          </a:xfrm>
          <a:prstGeom prst="rect">
            <a:avLst/>
          </a:prstGeom>
        </p:spPr>
        <p:txBody>
          <a:bodyPr/>
          <a:lstStyle/>
          <a:p>
            <a:pPr algn="r">
              <a:spcBef>
                <a:spcPct val="20000"/>
              </a:spcBef>
              <a:buFont typeface="Arial" pitchFamily="34" charset="0"/>
              <a:buNone/>
              <a:defRPr/>
            </a:pPr>
            <a:r>
              <a:rPr lang="en-US" sz="1200" dirty="0">
                <a:solidFill>
                  <a:schemeClr val="accent2">
                    <a:lumMod val="75000"/>
                  </a:schemeClr>
                </a:solidFill>
              </a:rPr>
              <a:t>Private Maps</a:t>
            </a:r>
          </a:p>
          <a:p>
            <a:pPr algn="r">
              <a:spcBef>
                <a:spcPct val="20000"/>
              </a:spcBef>
              <a:buFont typeface="Arial" pitchFamily="34" charset="0"/>
              <a:buNone/>
              <a:defRPr/>
            </a:pPr>
            <a:r>
              <a:rPr lang="en-US" sz="1200" dirty="0">
                <a:solidFill>
                  <a:schemeClr val="accent2">
                    <a:lumMod val="75000"/>
                  </a:schemeClr>
                </a:solidFill>
              </a:rPr>
              <a:t>Map objects and configuration</a:t>
            </a:r>
          </a:p>
        </p:txBody>
      </p:sp>
      <p:sp>
        <p:nvSpPr>
          <p:cNvPr id="45" name="Rectangle 44"/>
          <p:cNvSpPr/>
          <p:nvPr/>
        </p:nvSpPr>
        <p:spPr>
          <a:xfrm>
            <a:off x="797835" y="2427130"/>
            <a:ext cx="2286000" cy="331181"/>
          </a:xfrm>
          <a:prstGeom prst="rect">
            <a:avLst/>
          </a:prstGeom>
        </p:spPr>
        <p:txBody>
          <a:bodyPr>
            <a:spAutoFit/>
          </a:bodyPr>
          <a:lstStyle/>
          <a:p>
            <a:pPr lvl="0" algn="ctr">
              <a:lnSpc>
                <a:spcPts val="2000"/>
              </a:lnSpc>
              <a:spcBef>
                <a:spcPct val="20000"/>
              </a:spcBef>
              <a:spcAft>
                <a:spcPts val="800"/>
              </a:spcAft>
            </a:pPr>
            <a:r>
              <a:rPr lang="en-US" sz="1400" b="1" dirty="0">
                <a:solidFill>
                  <a:srgbClr val="00A2D8"/>
                </a:solidFill>
              </a:rPr>
              <a:t>Plan Manager Server</a:t>
            </a:r>
          </a:p>
        </p:txBody>
      </p:sp>
    </p:spTree>
    <p:extLst>
      <p:ext uri="{BB962C8B-B14F-4D97-AF65-F5344CB8AC3E}">
        <p14:creationId xmlns:p14="http://schemas.microsoft.com/office/powerpoint/2010/main" val="1177839531"/>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Unified Mapping System</a:t>
            </a:r>
          </a:p>
        </p:txBody>
      </p:sp>
      <p:sp>
        <p:nvSpPr>
          <p:cNvPr id="4" name="Footer Placeholder 3"/>
          <p:cNvSpPr>
            <a:spLocks noGrp="1"/>
          </p:cNvSpPr>
          <p:nvPr>
            <p:ph type="ftr" sz="quarter" idx="11"/>
          </p:nvPr>
        </p:nvSpPr>
        <p:spPr/>
        <p:txBody>
          <a:bodyPr/>
          <a:lstStyle/>
          <a:p>
            <a:r>
              <a:rPr lang="fr-FR"/>
              <a:t>│   COMPANY CONFIDENTIAL  </a:t>
            </a:r>
            <a:endParaRPr lang="en-CA" sz="800" dirty="0"/>
          </a:p>
        </p:txBody>
      </p:sp>
      <p:sp>
        <p:nvSpPr>
          <p:cNvPr id="5" name="Slide Number Placeholder 4"/>
          <p:cNvSpPr>
            <a:spLocks noGrp="1"/>
          </p:cNvSpPr>
          <p:nvPr>
            <p:ph type="sldNum" sz="quarter" idx="12"/>
          </p:nvPr>
        </p:nvSpPr>
        <p:spPr/>
        <p:txBody>
          <a:bodyPr/>
          <a:lstStyle/>
          <a:p>
            <a:fld id="{0B6352C0-A9CA-B545-A438-FD1342207464}" type="slidenum">
              <a:rPr lang="en-CA" noProof="0" smtClean="0"/>
              <a:pPr/>
              <a:t>13</a:t>
            </a:fld>
            <a:endParaRPr lang="en-CA" noProof="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14425"/>
            <a:ext cx="5791200" cy="3375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6406333"/>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 Designer</a:t>
            </a:r>
          </a:p>
        </p:txBody>
      </p:sp>
      <p:sp>
        <p:nvSpPr>
          <p:cNvPr id="3" name="Content Placeholder 2"/>
          <p:cNvSpPr>
            <a:spLocks noGrp="1"/>
          </p:cNvSpPr>
          <p:nvPr>
            <p:ph idx="1"/>
          </p:nvPr>
        </p:nvSpPr>
        <p:spPr>
          <a:xfrm>
            <a:off x="352974" y="1047750"/>
            <a:ext cx="4114800" cy="3308391"/>
          </a:xfrm>
        </p:spPr>
        <p:txBody>
          <a:bodyPr/>
          <a:lstStyle/>
          <a:p>
            <a:pPr marL="0" indent="0">
              <a:buNone/>
            </a:pPr>
            <a:r>
              <a:rPr lang="en-US" sz="1400" dirty="0"/>
              <a:t>A few simple steps</a:t>
            </a:r>
          </a:p>
          <a:p>
            <a:pPr marL="457200" lvl="1" indent="-228600">
              <a:buFont typeface="+mj-lt"/>
              <a:buAutoNum type="arabicPeriod"/>
            </a:pPr>
            <a:r>
              <a:rPr lang="en-US" altLang="ja-JP" sz="1400" dirty="0"/>
              <a:t>PDF</a:t>
            </a:r>
            <a:r>
              <a:rPr lang="ja-JP" altLang="en-US" sz="1400" dirty="0"/>
              <a:t>（</a:t>
            </a:r>
            <a:r>
              <a:rPr lang="en-US" altLang="ja-JP" sz="1400" dirty="0"/>
              <a:t>CAD</a:t>
            </a:r>
            <a:r>
              <a:rPr lang="ja-JP" altLang="en-US" sz="1400" dirty="0"/>
              <a:t>からのインポート）または</a:t>
            </a:r>
            <a:r>
              <a:rPr lang="en-US" altLang="ja-JP" sz="1400" dirty="0"/>
              <a:t>GIS</a:t>
            </a:r>
            <a:r>
              <a:rPr lang="ja-JP" altLang="en-US" sz="1400" dirty="0"/>
              <a:t>サーバーへのリンク</a:t>
            </a:r>
            <a:endParaRPr lang="en-US" sz="1400" dirty="0"/>
          </a:p>
          <a:p>
            <a:pPr marL="457200" lvl="1" indent="-228600">
              <a:buFont typeface="+mj-lt"/>
              <a:buAutoNum type="arabicPeriod"/>
            </a:pPr>
            <a:r>
              <a:rPr lang="ja-JP" altLang="en-US" sz="1400" dirty="0"/>
              <a:t>ツリー、カメラ、ドア、エリア、ゾーン、</a:t>
            </a:r>
            <a:r>
              <a:rPr lang="en-US" altLang="ja-JP" sz="1400" dirty="0"/>
              <a:t>I / O</a:t>
            </a:r>
            <a:r>
              <a:rPr lang="ja-JP" altLang="en-US" sz="1400" dirty="0"/>
              <a:t>からエンティティをドラッグ＆ドロップする</a:t>
            </a:r>
            <a:endParaRPr lang="en-US" sz="1400" dirty="0"/>
          </a:p>
          <a:p>
            <a:pPr marL="457200" lvl="1" indent="-228600">
              <a:buFont typeface="+mj-lt"/>
              <a:buAutoNum type="arabicPeriod"/>
            </a:pPr>
            <a:r>
              <a:rPr lang="en-US" altLang="ja-JP" sz="1400" dirty="0"/>
              <a:t>PTZ</a:t>
            </a:r>
            <a:r>
              <a:rPr lang="ja-JP" altLang="en-US" sz="1400" dirty="0"/>
              <a:t>の高度と回転角度を調整する</a:t>
            </a:r>
            <a:endParaRPr lang="en-US" sz="1400" dirty="0"/>
          </a:p>
          <a:p>
            <a:pPr marL="457200" lvl="1" indent="-228600">
              <a:buFont typeface="+mj-lt"/>
              <a:buAutoNum type="arabicPeriod"/>
            </a:pPr>
            <a:r>
              <a:rPr lang="ja-JP" altLang="en-US" sz="1400" dirty="0"/>
              <a:t>オプションの地図オブジェクトを追加する：マップリンク、アクションスポット、お気に入りビュー</a:t>
            </a:r>
            <a:endParaRPr lang="en-US" sz="1400" dirty="0"/>
          </a:p>
          <a:p>
            <a:pPr marL="457200" lvl="1" indent="-228600">
              <a:buFont typeface="+mj-lt"/>
              <a:buAutoNum type="arabicPeriod"/>
            </a:pPr>
            <a:r>
              <a:rPr lang="ja-JP" altLang="en-US" sz="1400" dirty="0"/>
              <a:t>状態を編集し、エンティティ状態、アラームまたはカスタムイベントにバインドする</a:t>
            </a:r>
            <a:endParaRPr lang="en-US" sz="1400" dirty="0"/>
          </a:p>
          <a:p>
            <a:pPr marL="457200" lvl="1" indent="-228600">
              <a:buFont typeface="+mj-lt"/>
              <a:buAutoNum type="arabicPeriod"/>
            </a:pPr>
            <a:r>
              <a:rPr lang="ja-JP" altLang="en-US" sz="1400" dirty="0"/>
              <a:t>エンティティが表示されるズームレベルを選択</a:t>
            </a:r>
            <a:endParaRPr lang="en-US" dirty="0"/>
          </a:p>
        </p:txBody>
      </p:sp>
      <p:sp>
        <p:nvSpPr>
          <p:cNvPr id="4" name="Footer Placeholder 3"/>
          <p:cNvSpPr>
            <a:spLocks noGrp="1"/>
          </p:cNvSpPr>
          <p:nvPr>
            <p:ph type="ftr" sz="quarter" idx="11"/>
          </p:nvPr>
        </p:nvSpPr>
        <p:spPr/>
        <p:txBody>
          <a:bodyPr/>
          <a:lstStyle/>
          <a:p>
            <a:r>
              <a:rPr lang="fr-FR"/>
              <a:t>│   COMPANY CONFIDENTIAL  </a:t>
            </a:r>
            <a:endParaRPr lang="en-CA" sz="800" dirty="0"/>
          </a:p>
        </p:txBody>
      </p:sp>
      <p:sp>
        <p:nvSpPr>
          <p:cNvPr id="5" name="Slide Number Placeholder 4"/>
          <p:cNvSpPr>
            <a:spLocks noGrp="1"/>
          </p:cNvSpPr>
          <p:nvPr>
            <p:ph type="sldNum" sz="quarter" idx="12"/>
          </p:nvPr>
        </p:nvSpPr>
        <p:spPr/>
        <p:txBody>
          <a:bodyPr/>
          <a:lstStyle/>
          <a:p>
            <a:fld id="{0B6352C0-A9CA-B545-A438-FD1342207464}" type="slidenum">
              <a:rPr lang="en-CA" noProof="0" smtClean="0"/>
              <a:pPr/>
              <a:t>14</a:t>
            </a:fld>
            <a:endParaRPr lang="en-CA" noProof="0" dirty="0"/>
          </a:p>
        </p:txBody>
      </p:sp>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5638800" y="184191"/>
            <a:ext cx="2705100" cy="4464616"/>
          </a:xfrm>
          <a:prstGeom prst="rect">
            <a:avLst/>
          </a:prstGeom>
          <a:solidFill>
            <a:srgbClr val="FFFFFF">
              <a:shade val="85000"/>
            </a:srgbClr>
          </a:solidFill>
          <a:ln w="190500" cap="rnd">
            <a:noFill/>
          </a:ln>
          <a:effectLst/>
          <a:scene3d>
            <a:camera prst="perspectiveContrastingLeftFacing" fov="2100000">
              <a:rot lat="540000" lon="1200000" rev="0"/>
            </a:camera>
            <a:lightRig rig="soft" dir="t"/>
          </a:scene3d>
          <a:sp3d contourW="12700" prstMaterial="matte">
            <a:bevelT w="63500" h="50800"/>
            <a:contourClr>
              <a:srgbClr val="C0C0C0"/>
            </a:contourClr>
          </a:sp3d>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5549925"/>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07905" y="1447581"/>
            <a:ext cx="1507833" cy="681038"/>
          </a:xfrm>
          <a:prstGeom prst="rect">
            <a:avLst/>
          </a:prstGeom>
        </p:spPr>
      </p:pic>
      <p:sp>
        <p:nvSpPr>
          <p:cNvPr id="2" name="Title 1"/>
          <p:cNvSpPr>
            <a:spLocks noGrp="1"/>
          </p:cNvSpPr>
          <p:nvPr>
            <p:ph type="title"/>
          </p:nvPr>
        </p:nvSpPr>
        <p:spPr/>
        <p:txBody>
          <a:bodyPr/>
          <a:lstStyle/>
          <a:p>
            <a:r>
              <a:rPr lang="en-US" dirty="0" err="1"/>
              <a:t>Genetec</a:t>
            </a:r>
            <a:r>
              <a:rPr lang="en-US" dirty="0"/>
              <a:t> at a Glance</a:t>
            </a:r>
          </a:p>
        </p:txBody>
      </p:sp>
      <p:sp>
        <p:nvSpPr>
          <p:cNvPr id="3" name="Content Placeholder 2"/>
          <p:cNvSpPr>
            <a:spLocks noGrp="1"/>
          </p:cNvSpPr>
          <p:nvPr>
            <p:ph sz="quarter" idx="13"/>
          </p:nvPr>
        </p:nvSpPr>
        <p:spPr>
          <a:xfrm>
            <a:off x="338138" y="1210210"/>
            <a:ext cx="5072062" cy="3276600"/>
          </a:xfrm>
        </p:spPr>
        <p:txBody>
          <a:bodyPr>
            <a:noAutofit/>
          </a:bodyPr>
          <a:lstStyle/>
          <a:p>
            <a:pPr marL="0" indent="0">
              <a:buNone/>
            </a:pPr>
            <a:r>
              <a:rPr lang="en-US" sz="1200" dirty="0"/>
              <a:t>Who We Are</a:t>
            </a:r>
          </a:p>
          <a:p>
            <a:pPr lvl="1"/>
            <a:r>
              <a:rPr lang="en-US" sz="1200" dirty="0"/>
              <a:t>Leading global provider of world class unified IP-based security solutions</a:t>
            </a:r>
          </a:p>
          <a:p>
            <a:pPr lvl="1"/>
            <a:r>
              <a:rPr lang="en-US" sz="1100" dirty="0"/>
              <a:t>Offices and partners on six continents and sales in over 80 countries</a:t>
            </a:r>
          </a:p>
          <a:p>
            <a:pPr marL="0" lvl="0" indent="0">
              <a:buNone/>
            </a:pPr>
            <a:r>
              <a:rPr lang="en-US" sz="1200" dirty="0"/>
              <a:t>Awards &amp; Achievements</a:t>
            </a:r>
            <a:endParaRPr lang="en-US" sz="1200" baseline="-25000" dirty="0"/>
          </a:p>
          <a:p>
            <a:pPr lvl="1">
              <a:lnSpc>
                <a:spcPct val="110000"/>
              </a:lnSpc>
            </a:pPr>
            <a:r>
              <a:rPr lang="en-US" sz="1200" dirty="0"/>
              <a:t>Ranked #1 VMS Vendor in the Americas in 2011</a:t>
            </a:r>
          </a:p>
          <a:p>
            <a:pPr lvl="1">
              <a:lnSpc>
                <a:spcPct val="110000"/>
              </a:lnSpc>
            </a:pPr>
            <a:r>
              <a:rPr lang="en-US" sz="1200" dirty="0"/>
              <a:t>Ranked as the top-three vendors in the EMEA territory in 2012</a:t>
            </a:r>
          </a:p>
          <a:p>
            <a:pPr lvl="1">
              <a:lnSpc>
                <a:spcPct val="110000"/>
              </a:lnSpc>
            </a:pPr>
            <a:r>
              <a:rPr lang="en-US" sz="1200" dirty="0"/>
              <a:t>2012 North American and the 2011 EMEA Axis Communications Application Development Partner of the Year Award</a:t>
            </a:r>
          </a:p>
          <a:p>
            <a:pPr lvl="1">
              <a:lnSpc>
                <a:spcPct val="110000"/>
              </a:lnSpc>
            </a:pPr>
            <a:r>
              <a:rPr lang="en-US" sz="1200" dirty="0"/>
              <a:t>Genetec’s IP video surveillance system, Omnicast, certified as Approved Product for U.S. Department of Homeland Security </a:t>
            </a:r>
          </a:p>
          <a:p>
            <a:pPr lvl="1">
              <a:lnSpc>
                <a:spcPct val="110000"/>
              </a:lnSpc>
            </a:pPr>
            <a:r>
              <a:rPr lang="en-US" sz="1200" dirty="0"/>
              <a:t>GTAP awarded 10 best web support sites in 2011 by the Association of Support Professionals </a:t>
            </a:r>
          </a:p>
        </p:txBody>
      </p:sp>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450654" y="1447581"/>
            <a:ext cx="1021012" cy="102101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750435" y="3367671"/>
            <a:ext cx="1010104" cy="872730"/>
          </a:xfrm>
          <a:prstGeom prst="roundRect">
            <a:avLst/>
          </a:prstGeom>
        </p:spPr>
      </p:pic>
      <p:pic>
        <p:nvPicPr>
          <p:cNvPr id="10" name="Picture 9" descr="ASP-Logo-2011.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478005" y="3067989"/>
            <a:ext cx="983029" cy="1014478"/>
          </a:xfrm>
          <a:prstGeom prst="rect">
            <a:avLst/>
          </a:prstGeom>
        </p:spPr>
      </p:pic>
      <p:sp>
        <p:nvSpPr>
          <p:cNvPr id="11" name="Slide Number Placeholder 10"/>
          <p:cNvSpPr>
            <a:spLocks noGrp="1"/>
          </p:cNvSpPr>
          <p:nvPr>
            <p:ph type="sldNum" sz="quarter" idx="16"/>
          </p:nvPr>
        </p:nvSpPr>
        <p:spPr/>
        <p:txBody>
          <a:bodyPr/>
          <a:lstStyle/>
          <a:p>
            <a:fld id="{0B6352C0-A9CA-B545-A438-FD1342207464}" type="slidenum">
              <a:rPr lang="en-CA" smtClean="0"/>
              <a:pPr/>
              <a:t>2</a:t>
            </a:fld>
            <a:endParaRPr lang="en-CA" dirty="0"/>
          </a:p>
        </p:txBody>
      </p:sp>
      <p:pic>
        <p:nvPicPr>
          <p:cNvPr id="13" name="Picture 12" descr="Microsoft Partner Logo.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576006" y="2424272"/>
            <a:ext cx="2327857" cy="654351"/>
          </a:xfrm>
          <a:prstGeom prst="rect">
            <a:avLst/>
          </a:prstGeom>
        </p:spPr>
      </p:pic>
    </p:spTree>
    <p:extLst>
      <p:ext uri="{BB962C8B-B14F-4D97-AF65-F5344CB8AC3E}">
        <p14:creationId xmlns:p14="http://schemas.microsoft.com/office/powerpoint/2010/main" val="638392765"/>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22"/>
          <p:cNvSpPr>
            <a:spLocks noGrp="1"/>
          </p:cNvSpPr>
          <p:nvPr>
            <p:ph type="title"/>
          </p:nvPr>
        </p:nvSpPr>
        <p:spPr/>
        <p:txBody>
          <a:bodyPr/>
          <a:lstStyle/>
          <a:p>
            <a:r>
              <a:rPr lang="en-US" dirty="0"/>
              <a:t>Change the Way Your Department Operates</a:t>
            </a:r>
          </a:p>
        </p:txBody>
      </p:sp>
      <p:sp>
        <p:nvSpPr>
          <p:cNvPr id="33" name="Espace réservé du pied de page 32"/>
          <p:cNvSpPr>
            <a:spLocks noGrp="1"/>
          </p:cNvSpPr>
          <p:nvPr>
            <p:ph type="ftr" sz="quarter" idx="11"/>
          </p:nvPr>
        </p:nvSpPr>
        <p:spPr/>
        <p:txBody>
          <a:bodyPr/>
          <a:lstStyle/>
          <a:p>
            <a:r>
              <a:rPr lang="fr-FR"/>
              <a:t>COMPANY CONFIDENTIAL</a:t>
            </a:r>
            <a:endParaRPr lang="fr-CA"/>
          </a:p>
        </p:txBody>
      </p:sp>
      <p:sp>
        <p:nvSpPr>
          <p:cNvPr id="32" name="Espace réservé du numéro de diapositive 31"/>
          <p:cNvSpPr>
            <a:spLocks noGrp="1"/>
          </p:cNvSpPr>
          <p:nvPr>
            <p:ph type="sldNum" sz="quarter" idx="12"/>
          </p:nvPr>
        </p:nvSpPr>
        <p:spPr/>
        <p:txBody>
          <a:bodyPr/>
          <a:lstStyle/>
          <a:p>
            <a:fld id="{0B6352C0-A9CA-B545-A438-FD1342207464}" type="slidenum">
              <a:rPr lang="fr-CA" smtClean="0"/>
              <a:pPr/>
              <a:t>3</a:t>
            </a:fld>
            <a:endParaRPr lang="fr-CA"/>
          </a:p>
        </p:txBody>
      </p:sp>
      <p:sp>
        <p:nvSpPr>
          <p:cNvPr id="44" name="Rectangle 43"/>
          <p:cNvSpPr>
            <a:spLocks/>
          </p:cNvSpPr>
          <p:nvPr/>
        </p:nvSpPr>
        <p:spPr>
          <a:xfrm>
            <a:off x="457200" y="1352550"/>
            <a:ext cx="4191000" cy="516552"/>
          </a:xfrm>
          <a:prstGeom prst="rect">
            <a:avLst/>
          </a:prstGeom>
          <a:gradFill flip="none" rotWithShape="1">
            <a:gsLst>
              <a:gs pos="0">
                <a:schemeClr val="accent6"/>
              </a:gs>
              <a:gs pos="100000">
                <a:srgbClr val="005C8E"/>
              </a:gs>
            </a:gsLst>
            <a:lin ang="5400000" scaled="0"/>
            <a:tileRect/>
          </a:gradFill>
          <a:ln>
            <a:noFill/>
          </a:ln>
          <a:effectLst/>
        </p:spPr>
        <p:style>
          <a:lnRef idx="1">
            <a:schemeClr val="accent6"/>
          </a:lnRef>
          <a:fillRef idx="3">
            <a:schemeClr val="accent6"/>
          </a:fillRef>
          <a:effectRef idx="2">
            <a:schemeClr val="accent6"/>
          </a:effectRef>
          <a:fontRef idx="minor">
            <a:schemeClr val="lt1"/>
          </a:fontRef>
        </p:style>
        <p:txBody>
          <a:bodyPr wrap="square" lIns="0" tIns="91440" rIns="0" bIns="0" rtlCol="0" anchor="t" anchorCtr="0"/>
          <a:lstStyle/>
          <a:p>
            <a:pPr algn="ctr" defTabSz="844550">
              <a:spcAft>
                <a:spcPts val="300"/>
              </a:spcAft>
            </a:pPr>
            <a:r>
              <a:rPr lang="en-CA" sz="1400" dirty="0">
                <a:solidFill>
                  <a:srgbClr val="FFFFFF"/>
                </a:solidFill>
                <a:latin typeface="+mj-lt"/>
              </a:rPr>
              <a:t>Unified Security Interface</a:t>
            </a:r>
          </a:p>
        </p:txBody>
      </p:sp>
      <p:sp>
        <p:nvSpPr>
          <p:cNvPr id="45" name="Isosceles Triangle 44"/>
          <p:cNvSpPr>
            <a:spLocks noChangeAspect="1"/>
          </p:cNvSpPr>
          <p:nvPr/>
        </p:nvSpPr>
        <p:spPr>
          <a:xfrm>
            <a:off x="2299381" y="1795320"/>
            <a:ext cx="506645" cy="179736"/>
          </a:xfrm>
          <a:prstGeom prst="triangle">
            <a:avLst/>
          </a:prstGeom>
          <a:solidFill>
            <a:srgbClr val="AAAAAA"/>
          </a:solidFill>
          <a:ln w="28575" cap="sq" cmpd="sng">
            <a:solidFill>
              <a:schemeClr val="bg1"/>
            </a:solidFill>
            <a:miter lim="800000"/>
          </a:ln>
          <a:effectLst/>
        </p:spPr>
        <p:style>
          <a:lnRef idx="1">
            <a:schemeClr val="accent6"/>
          </a:lnRef>
          <a:fillRef idx="3">
            <a:schemeClr val="accent6"/>
          </a:fillRef>
          <a:effectRef idx="2">
            <a:schemeClr val="accent6"/>
          </a:effectRef>
          <a:fontRef idx="minor">
            <a:schemeClr val="lt1"/>
          </a:fontRef>
        </p:style>
        <p:txBody>
          <a:bodyPr wrap="square" lIns="0" tIns="0" rIns="0" bIns="0" rtlCol="0" anchor="ctr"/>
          <a:lstStyle/>
          <a:p>
            <a:pPr lvl="0" algn="ctr" defTabSz="844550">
              <a:spcBef>
                <a:spcPct val="0"/>
              </a:spcBef>
              <a:spcAft>
                <a:spcPct val="35000"/>
              </a:spcAft>
            </a:pPr>
            <a:endParaRPr lang="en-CA" sz="1000" b="1" dirty="0">
              <a:solidFill>
                <a:schemeClr val="accent6"/>
              </a:solidFill>
            </a:endParaRPr>
          </a:p>
        </p:txBody>
      </p:sp>
      <p:sp>
        <p:nvSpPr>
          <p:cNvPr id="41" name="Rectangle 40"/>
          <p:cNvSpPr>
            <a:spLocks/>
          </p:cNvSpPr>
          <p:nvPr/>
        </p:nvSpPr>
        <p:spPr>
          <a:xfrm>
            <a:off x="457200" y="1895564"/>
            <a:ext cx="4191000" cy="665091"/>
          </a:xfrm>
          <a:prstGeom prst="rect">
            <a:avLst/>
          </a:prstGeom>
          <a:gradFill flip="none" rotWithShape="1">
            <a:gsLst>
              <a:gs pos="0">
                <a:schemeClr val="tx2">
                  <a:lumMod val="60000"/>
                  <a:lumOff val="40000"/>
                </a:schemeClr>
              </a:gs>
              <a:gs pos="100000">
                <a:srgbClr val="8F8F8F"/>
              </a:gs>
            </a:gsLst>
            <a:lin ang="5400000" scaled="0"/>
            <a:tileRect/>
          </a:gradFill>
          <a:ln>
            <a:noFill/>
          </a:ln>
          <a:effectLst/>
        </p:spPr>
        <p:style>
          <a:lnRef idx="1">
            <a:schemeClr val="accent6"/>
          </a:lnRef>
          <a:fillRef idx="3">
            <a:schemeClr val="accent6"/>
          </a:fillRef>
          <a:effectRef idx="2">
            <a:schemeClr val="accent6"/>
          </a:effectRef>
          <a:fontRef idx="minor">
            <a:schemeClr val="lt1"/>
          </a:fontRef>
        </p:style>
        <p:txBody>
          <a:bodyPr wrap="square" lIns="0" tIns="91440" rIns="0" bIns="0" rtlCol="0" anchor="t" anchorCtr="1"/>
          <a:lstStyle/>
          <a:p>
            <a:pPr algn="ctr" defTabSz="844550">
              <a:spcAft>
                <a:spcPts val="300"/>
              </a:spcAft>
            </a:pPr>
            <a:r>
              <a:rPr lang="en-CA" sz="1400" dirty="0">
                <a:solidFill>
                  <a:srgbClr val="FFFFFF"/>
                </a:solidFill>
                <a:latin typeface="+mj-lt"/>
              </a:rPr>
              <a:t>Hardware</a:t>
            </a:r>
            <a:endParaRPr lang="en-CA" sz="1600" dirty="0">
              <a:solidFill>
                <a:srgbClr val="FFFFFF"/>
              </a:solidFill>
              <a:latin typeface="+mj-lt"/>
            </a:endParaRPr>
          </a:p>
          <a:p>
            <a:pPr lvl="0" algn="ctr" defTabSz="844550"/>
            <a:r>
              <a:rPr lang="en-CA" sz="700" dirty="0">
                <a:solidFill>
                  <a:srgbClr val="FFFFFF"/>
                </a:solidFill>
              </a:rPr>
              <a:t>Cameras    |    Readers    |    LPR Cameras    |    Servers    |    Appliances    |    Intrusion</a:t>
            </a:r>
          </a:p>
          <a:p>
            <a:pPr lvl="0" algn="ctr" defTabSz="844550"/>
            <a:endParaRPr lang="en-CA" sz="1200" dirty="0">
              <a:solidFill>
                <a:srgbClr val="FFFFFF"/>
              </a:solidFill>
            </a:endParaRPr>
          </a:p>
        </p:txBody>
      </p:sp>
      <p:sp>
        <p:nvSpPr>
          <p:cNvPr id="43" name="Isosceles Triangle 42"/>
          <p:cNvSpPr>
            <a:spLocks noChangeAspect="1"/>
          </p:cNvSpPr>
          <p:nvPr/>
        </p:nvSpPr>
        <p:spPr>
          <a:xfrm>
            <a:off x="2299381" y="2481120"/>
            <a:ext cx="506645" cy="179736"/>
          </a:xfrm>
          <a:prstGeom prst="triangle">
            <a:avLst/>
          </a:prstGeom>
          <a:solidFill>
            <a:srgbClr val="AAAAAA"/>
          </a:solidFill>
          <a:ln w="28575" cap="sq" cmpd="sng">
            <a:solidFill>
              <a:schemeClr val="bg1"/>
            </a:solidFill>
            <a:miter lim="800000"/>
          </a:ln>
          <a:effectLst/>
        </p:spPr>
        <p:style>
          <a:lnRef idx="1">
            <a:schemeClr val="accent6"/>
          </a:lnRef>
          <a:fillRef idx="3">
            <a:schemeClr val="accent6"/>
          </a:fillRef>
          <a:effectRef idx="2">
            <a:schemeClr val="accent6"/>
          </a:effectRef>
          <a:fontRef idx="minor">
            <a:schemeClr val="lt1"/>
          </a:fontRef>
        </p:style>
        <p:txBody>
          <a:bodyPr wrap="square" lIns="0" tIns="0" rIns="0" bIns="0" rtlCol="0" anchor="ctr"/>
          <a:lstStyle/>
          <a:p>
            <a:pPr lvl="0" algn="ctr" defTabSz="844550">
              <a:spcBef>
                <a:spcPct val="0"/>
              </a:spcBef>
              <a:spcAft>
                <a:spcPct val="35000"/>
              </a:spcAft>
            </a:pPr>
            <a:endParaRPr lang="en-CA" sz="1000" b="1" dirty="0">
              <a:solidFill>
                <a:schemeClr val="accent6"/>
              </a:solidFill>
            </a:endParaRPr>
          </a:p>
        </p:txBody>
      </p:sp>
      <p:sp>
        <p:nvSpPr>
          <p:cNvPr id="40" name="Rectangle 39"/>
          <p:cNvSpPr>
            <a:spLocks/>
          </p:cNvSpPr>
          <p:nvPr/>
        </p:nvSpPr>
        <p:spPr>
          <a:xfrm>
            <a:off x="457200" y="2584067"/>
            <a:ext cx="4191000" cy="665091"/>
          </a:xfrm>
          <a:prstGeom prst="rect">
            <a:avLst/>
          </a:prstGeom>
          <a:gradFill flip="none" rotWithShape="1">
            <a:gsLst>
              <a:gs pos="0">
                <a:schemeClr val="tx2">
                  <a:lumMod val="60000"/>
                  <a:lumOff val="40000"/>
                </a:schemeClr>
              </a:gs>
              <a:gs pos="100000">
                <a:srgbClr val="8F8F8F"/>
              </a:gs>
            </a:gsLst>
            <a:lin ang="5400000" scaled="0"/>
            <a:tileRect/>
          </a:gradFill>
          <a:ln>
            <a:noFill/>
          </a:ln>
          <a:effectLst/>
        </p:spPr>
        <p:style>
          <a:lnRef idx="1">
            <a:schemeClr val="accent6"/>
          </a:lnRef>
          <a:fillRef idx="3">
            <a:schemeClr val="accent6"/>
          </a:fillRef>
          <a:effectRef idx="2">
            <a:schemeClr val="accent6"/>
          </a:effectRef>
          <a:fontRef idx="minor">
            <a:schemeClr val="lt1"/>
          </a:fontRef>
        </p:style>
        <p:txBody>
          <a:bodyPr wrap="square" lIns="0" tIns="91440" rIns="0" bIns="0" rtlCol="0" anchor="t" anchorCtr="1"/>
          <a:lstStyle/>
          <a:p>
            <a:pPr lvl="0" algn="ctr" defTabSz="844550">
              <a:spcAft>
                <a:spcPts val="300"/>
              </a:spcAft>
            </a:pPr>
            <a:r>
              <a:rPr lang="en-CA" sz="1400" dirty="0">
                <a:solidFill>
                  <a:srgbClr val="FFFFFF"/>
                </a:solidFill>
                <a:latin typeface="+mj-lt"/>
              </a:rPr>
              <a:t>Plugins &amp; Add-ons</a:t>
            </a:r>
          </a:p>
          <a:p>
            <a:pPr algn="ctr" defTabSz="844550"/>
            <a:r>
              <a:rPr lang="en-CA" sz="700" dirty="0">
                <a:solidFill>
                  <a:srgbClr val="FFFFFF"/>
                </a:solidFill>
              </a:rPr>
              <a:t>Intercom    |    Intrusion Management    |    POS    |    Asset Management    |    Ticketing    |    Plan Manager</a:t>
            </a:r>
          </a:p>
        </p:txBody>
      </p:sp>
      <p:sp>
        <p:nvSpPr>
          <p:cNvPr id="5" name="Rectangle 4"/>
          <p:cNvSpPr/>
          <p:nvPr/>
        </p:nvSpPr>
        <p:spPr>
          <a:xfrm>
            <a:off x="457200" y="3333750"/>
            <a:ext cx="4191000" cy="215444"/>
          </a:xfrm>
          <a:prstGeom prst="rect">
            <a:avLst/>
          </a:prstGeom>
        </p:spPr>
        <p:txBody>
          <a:bodyPr>
            <a:spAutoFit/>
          </a:bodyPr>
          <a:lstStyle/>
          <a:p>
            <a:pPr lvl="0" algn="ctr" defTabSz="844550"/>
            <a:r>
              <a:rPr lang="en-CA" sz="800" b="1">
                <a:solidFill>
                  <a:srgbClr val="FFFFFF"/>
                </a:solidFill>
              </a:rPr>
              <a:t>Video Surveillance  |  Access Control, License Plate Recognition</a:t>
            </a:r>
            <a:endParaRPr lang="en-CA" sz="800" b="1" dirty="0">
              <a:solidFill>
                <a:srgbClr val="FFFFFF"/>
              </a:solidFill>
            </a:endParaRPr>
          </a:p>
        </p:txBody>
      </p:sp>
      <p:grpSp>
        <p:nvGrpSpPr>
          <p:cNvPr id="4" name="Group 3"/>
          <p:cNvGrpSpPr/>
          <p:nvPr/>
        </p:nvGrpSpPr>
        <p:grpSpPr>
          <a:xfrm>
            <a:off x="899587" y="3177810"/>
            <a:ext cx="3306233" cy="179736"/>
            <a:chOff x="899583" y="3177810"/>
            <a:chExt cx="3306233" cy="179736"/>
          </a:xfrm>
        </p:grpSpPr>
        <p:sp>
          <p:nvSpPr>
            <p:cNvPr id="13" name="Isosceles Triangle 12"/>
            <p:cNvSpPr>
              <a:spLocks noChangeAspect="1"/>
            </p:cNvSpPr>
            <p:nvPr/>
          </p:nvSpPr>
          <p:spPr>
            <a:xfrm>
              <a:off x="2299377" y="3177810"/>
              <a:ext cx="506645" cy="179736"/>
            </a:xfrm>
            <a:prstGeom prst="triangle">
              <a:avLst/>
            </a:prstGeom>
            <a:solidFill>
              <a:schemeClr val="accent3">
                <a:lumMod val="75000"/>
              </a:schemeClr>
            </a:solidFill>
            <a:ln w="28575" cap="sq" cmpd="sng">
              <a:solidFill>
                <a:schemeClr val="bg1"/>
              </a:solidFill>
              <a:miter lim="800000"/>
            </a:ln>
            <a:effectLst/>
          </p:spPr>
          <p:style>
            <a:lnRef idx="1">
              <a:schemeClr val="accent6"/>
            </a:lnRef>
            <a:fillRef idx="3">
              <a:schemeClr val="accent6"/>
            </a:fillRef>
            <a:effectRef idx="2">
              <a:schemeClr val="accent6"/>
            </a:effectRef>
            <a:fontRef idx="minor">
              <a:schemeClr val="lt1"/>
            </a:fontRef>
          </p:style>
          <p:txBody>
            <a:bodyPr wrap="square" lIns="0" tIns="0" rIns="0" bIns="0" rtlCol="0" anchor="ctr"/>
            <a:lstStyle/>
            <a:p>
              <a:pPr lvl="0" algn="ctr" defTabSz="844550">
                <a:spcBef>
                  <a:spcPct val="0"/>
                </a:spcBef>
                <a:spcAft>
                  <a:spcPct val="35000"/>
                </a:spcAft>
              </a:pPr>
              <a:endParaRPr lang="en-CA" sz="1000" b="1" dirty="0">
                <a:solidFill>
                  <a:schemeClr val="accent6"/>
                </a:solidFill>
              </a:endParaRPr>
            </a:p>
          </p:txBody>
        </p:sp>
        <p:sp>
          <p:nvSpPr>
            <p:cNvPr id="21" name="Isosceles Triangle 20"/>
            <p:cNvSpPr>
              <a:spLocks noChangeAspect="1"/>
            </p:cNvSpPr>
            <p:nvPr/>
          </p:nvSpPr>
          <p:spPr>
            <a:xfrm>
              <a:off x="3699171" y="3177810"/>
              <a:ext cx="506645" cy="179736"/>
            </a:xfrm>
            <a:prstGeom prst="triangle">
              <a:avLst/>
            </a:prstGeom>
            <a:solidFill>
              <a:schemeClr val="accent4"/>
            </a:solidFill>
            <a:ln w="28575" cap="sq" cmpd="sng">
              <a:solidFill>
                <a:schemeClr val="bg1"/>
              </a:solidFill>
              <a:miter lim="800000"/>
            </a:ln>
            <a:effectLst/>
          </p:spPr>
          <p:style>
            <a:lnRef idx="1">
              <a:schemeClr val="accent6"/>
            </a:lnRef>
            <a:fillRef idx="3">
              <a:schemeClr val="accent6"/>
            </a:fillRef>
            <a:effectRef idx="2">
              <a:schemeClr val="accent6"/>
            </a:effectRef>
            <a:fontRef idx="minor">
              <a:schemeClr val="lt1"/>
            </a:fontRef>
          </p:style>
          <p:txBody>
            <a:bodyPr wrap="square" lIns="0" tIns="0" rIns="0" bIns="0" rtlCol="0" anchor="ctr"/>
            <a:lstStyle/>
            <a:p>
              <a:pPr lvl="0" algn="ctr" defTabSz="844550">
                <a:spcBef>
                  <a:spcPct val="0"/>
                </a:spcBef>
                <a:spcAft>
                  <a:spcPct val="35000"/>
                </a:spcAft>
              </a:pPr>
              <a:endParaRPr lang="en-CA" sz="1000" b="1" dirty="0">
                <a:solidFill>
                  <a:schemeClr val="accent6"/>
                </a:solidFill>
              </a:endParaRPr>
            </a:p>
          </p:txBody>
        </p:sp>
        <p:sp>
          <p:nvSpPr>
            <p:cNvPr id="25" name="Isosceles Triangle 24"/>
            <p:cNvSpPr>
              <a:spLocks noChangeAspect="1"/>
            </p:cNvSpPr>
            <p:nvPr/>
          </p:nvSpPr>
          <p:spPr>
            <a:xfrm>
              <a:off x="899583" y="3177810"/>
              <a:ext cx="506645" cy="179736"/>
            </a:xfrm>
            <a:prstGeom prst="triangle">
              <a:avLst/>
            </a:prstGeom>
            <a:solidFill>
              <a:schemeClr val="accent5">
                <a:lumMod val="75000"/>
              </a:schemeClr>
            </a:solidFill>
            <a:ln w="28575" cap="sq" cmpd="sng">
              <a:solidFill>
                <a:schemeClr val="bg1"/>
              </a:solidFill>
              <a:miter lim="800000"/>
            </a:ln>
            <a:effectLst/>
          </p:spPr>
          <p:style>
            <a:lnRef idx="1">
              <a:schemeClr val="accent6"/>
            </a:lnRef>
            <a:fillRef idx="3">
              <a:schemeClr val="accent6"/>
            </a:fillRef>
            <a:effectRef idx="2">
              <a:schemeClr val="accent6"/>
            </a:effectRef>
            <a:fontRef idx="minor">
              <a:schemeClr val="lt1"/>
            </a:fontRef>
          </p:style>
          <p:txBody>
            <a:bodyPr wrap="square" lIns="0" tIns="0" rIns="0" bIns="0" rtlCol="0" anchor="ctr"/>
            <a:lstStyle/>
            <a:p>
              <a:pPr lvl="0" algn="ctr" defTabSz="844550">
                <a:spcBef>
                  <a:spcPct val="0"/>
                </a:spcBef>
                <a:spcAft>
                  <a:spcPct val="35000"/>
                </a:spcAft>
              </a:pPr>
              <a:endParaRPr lang="en-CA" sz="1000" b="1" dirty="0">
                <a:solidFill>
                  <a:schemeClr val="accent6"/>
                </a:solidFill>
              </a:endParaRPr>
            </a:p>
          </p:txBody>
        </p:sp>
      </p:grpSp>
      <p:sp>
        <p:nvSpPr>
          <p:cNvPr id="12" name="Rectangle 11"/>
          <p:cNvSpPr>
            <a:spLocks/>
          </p:cNvSpPr>
          <p:nvPr/>
        </p:nvSpPr>
        <p:spPr>
          <a:xfrm>
            <a:off x="457200" y="3277137"/>
            <a:ext cx="1391412" cy="414286"/>
          </a:xfrm>
          <a:prstGeom prst="rect">
            <a:avLst/>
          </a:prstGeom>
          <a:gradFill flip="none" rotWithShape="1">
            <a:gsLst>
              <a:gs pos="0">
                <a:schemeClr val="accent5">
                  <a:lumMod val="75000"/>
                </a:schemeClr>
              </a:gs>
              <a:gs pos="100000">
                <a:schemeClr val="accent5">
                  <a:lumMod val="50000"/>
                </a:schemeClr>
              </a:gs>
            </a:gsLst>
            <a:lin ang="5400000" scaled="0"/>
            <a:tileRect/>
          </a:gradFill>
          <a:ln>
            <a:noFill/>
          </a:ln>
          <a:effectLst/>
        </p:spPr>
        <p:style>
          <a:lnRef idx="1">
            <a:schemeClr val="accent6"/>
          </a:lnRef>
          <a:fillRef idx="3">
            <a:schemeClr val="accent6"/>
          </a:fillRef>
          <a:effectRef idx="2">
            <a:schemeClr val="accent6"/>
          </a:effectRef>
          <a:fontRef idx="minor">
            <a:schemeClr val="lt1"/>
          </a:fontRef>
        </p:style>
        <p:txBody>
          <a:bodyPr wrap="square" lIns="0" tIns="0" rIns="0" bIns="0" rtlCol="0" anchor="ctr" anchorCtr="1"/>
          <a:lstStyle/>
          <a:p>
            <a:pPr algn="ctr" defTabSz="844550"/>
            <a:r>
              <a:rPr lang="en-CA" sz="1000" dirty="0">
                <a:solidFill>
                  <a:srgbClr val="FFFFFF"/>
                </a:solidFill>
                <a:latin typeface="+mj-lt"/>
              </a:rPr>
              <a:t>Video</a:t>
            </a:r>
            <a:br>
              <a:rPr lang="en-CA" sz="1000" dirty="0">
                <a:solidFill>
                  <a:srgbClr val="FFFFFF"/>
                </a:solidFill>
                <a:latin typeface="+mj-lt"/>
              </a:rPr>
            </a:br>
            <a:r>
              <a:rPr lang="en-CA" sz="1000" dirty="0">
                <a:solidFill>
                  <a:srgbClr val="FFFFFF"/>
                </a:solidFill>
                <a:latin typeface="+mj-lt"/>
              </a:rPr>
              <a:t>Surveillance</a:t>
            </a:r>
          </a:p>
        </p:txBody>
      </p:sp>
      <p:sp>
        <p:nvSpPr>
          <p:cNvPr id="19" name="Rectangle 18"/>
          <p:cNvSpPr>
            <a:spLocks/>
          </p:cNvSpPr>
          <p:nvPr/>
        </p:nvSpPr>
        <p:spPr>
          <a:xfrm>
            <a:off x="1874536" y="3277137"/>
            <a:ext cx="1352549" cy="414286"/>
          </a:xfrm>
          <a:prstGeom prst="rect">
            <a:avLst/>
          </a:prstGeom>
          <a:gradFill flip="none" rotWithShape="1">
            <a:gsLst>
              <a:gs pos="0">
                <a:schemeClr val="accent3">
                  <a:lumMod val="75000"/>
                </a:schemeClr>
              </a:gs>
              <a:gs pos="100000">
                <a:schemeClr val="accent3">
                  <a:lumMod val="50000"/>
                </a:schemeClr>
              </a:gs>
            </a:gsLst>
            <a:lin ang="5400000" scaled="0"/>
            <a:tileRect/>
          </a:gradFill>
          <a:ln>
            <a:noFill/>
          </a:ln>
          <a:effectLst/>
        </p:spPr>
        <p:style>
          <a:lnRef idx="1">
            <a:schemeClr val="accent6"/>
          </a:lnRef>
          <a:fillRef idx="3">
            <a:schemeClr val="accent6"/>
          </a:fillRef>
          <a:effectRef idx="2">
            <a:schemeClr val="accent6"/>
          </a:effectRef>
          <a:fontRef idx="minor">
            <a:schemeClr val="lt1"/>
          </a:fontRef>
        </p:style>
        <p:txBody>
          <a:bodyPr wrap="square" lIns="0" tIns="0" rIns="0" bIns="0" rtlCol="0" anchor="ctr" anchorCtr="1"/>
          <a:lstStyle/>
          <a:p>
            <a:pPr lvl="0" algn="ctr" defTabSz="844550"/>
            <a:r>
              <a:rPr lang="en-CA" sz="1000" dirty="0">
                <a:latin typeface="+mj-lt"/>
              </a:rPr>
              <a:t>Access Control</a:t>
            </a:r>
          </a:p>
        </p:txBody>
      </p:sp>
      <p:sp>
        <p:nvSpPr>
          <p:cNvPr id="20" name="Rectangle 19"/>
          <p:cNvSpPr>
            <a:spLocks/>
          </p:cNvSpPr>
          <p:nvPr/>
        </p:nvSpPr>
        <p:spPr>
          <a:xfrm>
            <a:off x="3256788" y="3277137"/>
            <a:ext cx="1391412" cy="414286"/>
          </a:xfrm>
          <a:prstGeom prst="rect">
            <a:avLst/>
          </a:prstGeom>
          <a:gradFill flip="none" rotWithShape="1">
            <a:gsLst>
              <a:gs pos="0">
                <a:schemeClr val="accent4"/>
              </a:gs>
              <a:gs pos="100000">
                <a:schemeClr val="accent4">
                  <a:lumMod val="75000"/>
                </a:schemeClr>
              </a:gs>
            </a:gsLst>
            <a:lin ang="5400000" scaled="0"/>
            <a:tileRect/>
          </a:gradFill>
          <a:ln>
            <a:noFill/>
          </a:ln>
          <a:effectLst/>
        </p:spPr>
        <p:style>
          <a:lnRef idx="1">
            <a:schemeClr val="accent6"/>
          </a:lnRef>
          <a:fillRef idx="3">
            <a:schemeClr val="accent6"/>
          </a:fillRef>
          <a:effectRef idx="2">
            <a:schemeClr val="accent6"/>
          </a:effectRef>
          <a:fontRef idx="minor">
            <a:schemeClr val="lt1"/>
          </a:fontRef>
        </p:style>
        <p:txBody>
          <a:bodyPr wrap="square" lIns="0" tIns="0" rIns="0" bIns="0" rtlCol="0" anchor="ctr" anchorCtr="1"/>
          <a:lstStyle/>
          <a:p>
            <a:pPr lvl="0" algn="ctr" defTabSz="844550"/>
            <a:r>
              <a:rPr lang="en-CA" sz="1000">
                <a:solidFill>
                  <a:srgbClr val="FFFFFF"/>
                </a:solidFill>
                <a:latin typeface="+mj-lt"/>
              </a:rPr>
              <a:t>License Plate</a:t>
            </a:r>
            <a:br>
              <a:rPr lang="en-CA" sz="1000">
                <a:solidFill>
                  <a:srgbClr val="FFFFFF"/>
                </a:solidFill>
                <a:latin typeface="+mj-lt"/>
              </a:rPr>
            </a:br>
            <a:r>
              <a:rPr lang="en-CA" sz="1000">
                <a:solidFill>
                  <a:srgbClr val="FFFFFF"/>
                </a:solidFill>
                <a:latin typeface="+mj-lt"/>
              </a:rPr>
              <a:t>Recognition</a:t>
            </a:r>
            <a:endParaRPr lang="en-CA" sz="1000" dirty="0">
              <a:solidFill>
                <a:srgbClr val="FFFFFF"/>
              </a:solidFill>
              <a:latin typeface="+mj-lt"/>
            </a:endParaRPr>
          </a:p>
        </p:txBody>
      </p:sp>
      <p:sp>
        <p:nvSpPr>
          <p:cNvPr id="37" name="Isosceles Triangle 36"/>
          <p:cNvSpPr>
            <a:spLocks noChangeAspect="1"/>
          </p:cNvSpPr>
          <p:nvPr/>
        </p:nvSpPr>
        <p:spPr>
          <a:xfrm>
            <a:off x="2299381" y="3630651"/>
            <a:ext cx="506645" cy="179736"/>
          </a:xfrm>
          <a:prstGeom prst="triangle">
            <a:avLst/>
          </a:prstGeom>
          <a:solidFill>
            <a:schemeClr val="accent6"/>
          </a:solidFill>
          <a:ln w="28575" cap="sq" cmpd="sng">
            <a:solidFill>
              <a:schemeClr val="bg1"/>
            </a:solidFill>
            <a:miter lim="800000"/>
          </a:ln>
          <a:effectLst/>
        </p:spPr>
        <p:style>
          <a:lnRef idx="1">
            <a:schemeClr val="accent6"/>
          </a:lnRef>
          <a:fillRef idx="3">
            <a:schemeClr val="accent6"/>
          </a:fillRef>
          <a:effectRef idx="2">
            <a:schemeClr val="accent6"/>
          </a:effectRef>
          <a:fontRef idx="minor">
            <a:schemeClr val="lt1"/>
          </a:fontRef>
        </p:style>
        <p:txBody>
          <a:bodyPr wrap="square" lIns="0" tIns="0" rIns="0" bIns="0" rtlCol="0" anchor="ctr"/>
          <a:lstStyle/>
          <a:p>
            <a:pPr lvl="0" algn="ctr" defTabSz="844550">
              <a:spcBef>
                <a:spcPct val="0"/>
              </a:spcBef>
              <a:spcAft>
                <a:spcPct val="35000"/>
              </a:spcAft>
            </a:pPr>
            <a:endParaRPr lang="en-CA" sz="1000" b="1" dirty="0">
              <a:solidFill>
                <a:schemeClr val="accent6"/>
              </a:solidFill>
            </a:endParaRPr>
          </a:p>
        </p:txBody>
      </p:sp>
      <p:sp>
        <p:nvSpPr>
          <p:cNvPr id="39" name="Rectangle 38"/>
          <p:cNvSpPr>
            <a:spLocks/>
          </p:cNvSpPr>
          <p:nvPr/>
        </p:nvSpPr>
        <p:spPr>
          <a:xfrm>
            <a:off x="457200" y="3718979"/>
            <a:ext cx="4191000" cy="452973"/>
          </a:xfrm>
          <a:prstGeom prst="rect">
            <a:avLst/>
          </a:prstGeom>
          <a:gradFill flip="none" rotWithShape="1">
            <a:gsLst>
              <a:gs pos="0">
                <a:schemeClr val="accent6"/>
              </a:gs>
              <a:gs pos="100000">
                <a:srgbClr val="005C8E"/>
              </a:gs>
            </a:gsLst>
            <a:lin ang="5400000" scaled="0"/>
            <a:tileRect/>
          </a:gradFill>
          <a:ln>
            <a:noFill/>
          </a:ln>
          <a:effectLst/>
        </p:spPr>
        <p:style>
          <a:lnRef idx="1">
            <a:schemeClr val="accent6"/>
          </a:lnRef>
          <a:fillRef idx="3">
            <a:schemeClr val="accent6"/>
          </a:fillRef>
          <a:effectRef idx="2">
            <a:schemeClr val="accent6"/>
          </a:effectRef>
          <a:fontRef idx="minor">
            <a:schemeClr val="lt1"/>
          </a:fontRef>
        </p:style>
        <p:txBody>
          <a:bodyPr wrap="square" lIns="0" tIns="0" rIns="0" bIns="0" rtlCol="0" anchor="ctr" anchorCtr="0"/>
          <a:lstStyle/>
          <a:p>
            <a:pPr lvl="0" algn="ctr" defTabSz="844550">
              <a:spcAft>
                <a:spcPts val="300"/>
              </a:spcAft>
            </a:pPr>
            <a:r>
              <a:rPr lang="en-CA" sz="1400" dirty="0">
                <a:solidFill>
                  <a:srgbClr val="FFFFFF"/>
                </a:solidFill>
                <a:latin typeface="+mj-lt"/>
              </a:rPr>
              <a:t>Security Center Core Platform</a:t>
            </a:r>
          </a:p>
        </p:txBody>
      </p:sp>
      <p:sp>
        <p:nvSpPr>
          <p:cNvPr id="63" name="Espace réservé du contenu 12"/>
          <p:cNvSpPr txBox="1">
            <a:spLocks/>
          </p:cNvSpPr>
          <p:nvPr/>
        </p:nvSpPr>
        <p:spPr>
          <a:xfrm>
            <a:off x="4953004" y="3238526"/>
            <a:ext cx="3886199" cy="922793"/>
          </a:xfrm>
          <a:prstGeom prst="rect">
            <a:avLst/>
          </a:prstGeom>
        </p:spPr>
        <p:txBody>
          <a:bodyPr vert="horz" lIns="0" tIns="45720" rIns="0" bIns="45720" numCol="1" rtlCol="0" anchor="ctr" anchorCtr="0">
            <a:noAutofit/>
          </a:bodyPr>
          <a:lstStyle>
            <a:lvl1pPr marL="182880" indent="-182880" algn="l" defTabSz="457200" rtl="0" eaLnBrk="1" latinLnBrk="0" hangingPunct="1">
              <a:spcBef>
                <a:spcPts val="1000"/>
              </a:spcBef>
              <a:spcAft>
                <a:spcPts val="600"/>
              </a:spcAft>
              <a:buFont typeface="Arial"/>
              <a:buChar char="•"/>
              <a:defRPr sz="1600" b="1" i="0" kern="1200" cap="none">
                <a:solidFill>
                  <a:srgbClr val="0073B0"/>
                </a:solidFill>
                <a:latin typeface="Segoe UI"/>
                <a:ea typeface="+mn-ea"/>
                <a:cs typeface="Segoe UI"/>
              </a:defRPr>
            </a:lvl1pPr>
            <a:lvl2pPr marL="274320" indent="-182880" algn="l" defTabSz="457200" rtl="0" eaLnBrk="1" latinLnBrk="0" hangingPunct="1">
              <a:lnSpc>
                <a:spcPct val="100000"/>
              </a:lnSpc>
              <a:spcBef>
                <a:spcPts val="0"/>
              </a:spcBef>
              <a:spcAft>
                <a:spcPts val="600"/>
              </a:spcAft>
              <a:buClr>
                <a:srgbClr val="0073B0"/>
              </a:buClr>
              <a:buFont typeface="Arial"/>
              <a:buChar char="•"/>
              <a:defRPr sz="1600" b="0" i="0" kern="1200">
                <a:solidFill>
                  <a:srgbClr val="717272"/>
                </a:solidFill>
                <a:latin typeface="Segoe UI"/>
                <a:ea typeface="+mn-ea"/>
                <a:cs typeface="Segoe UI"/>
              </a:defRPr>
            </a:lvl2pPr>
            <a:lvl3pPr marL="457200" indent="-182880" algn="l" defTabSz="457200" rtl="0" eaLnBrk="1" latinLnBrk="0" hangingPunct="1">
              <a:lnSpc>
                <a:spcPct val="100000"/>
              </a:lnSpc>
              <a:spcBef>
                <a:spcPts val="0"/>
              </a:spcBef>
              <a:spcAft>
                <a:spcPts val="0"/>
              </a:spcAft>
              <a:buClrTx/>
              <a:buFont typeface="Arial"/>
              <a:buChar char="•"/>
              <a:defRPr sz="1400" kern="1200">
                <a:solidFill>
                  <a:schemeClr val="tx2"/>
                </a:solidFill>
                <a:latin typeface="Segoe UI"/>
                <a:ea typeface="+mn-ea"/>
                <a:cs typeface="Segoe UI"/>
              </a:defRPr>
            </a:lvl3pPr>
            <a:lvl4pPr marL="640080" indent="-182880" algn="l" defTabSz="457200" rtl="0" eaLnBrk="1" latinLnBrk="0" hangingPunct="1">
              <a:lnSpc>
                <a:spcPct val="100000"/>
              </a:lnSpc>
              <a:spcBef>
                <a:spcPts val="0"/>
              </a:spcBef>
              <a:spcAft>
                <a:spcPts val="0"/>
              </a:spcAft>
              <a:buClr>
                <a:schemeClr val="tx2"/>
              </a:buClr>
              <a:buFont typeface="Arial"/>
              <a:buChar char="•"/>
              <a:defRPr sz="1200" kern="1200">
                <a:solidFill>
                  <a:schemeClr val="tx2"/>
                </a:solidFill>
                <a:latin typeface="Segoe UI"/>
                <a:ea typeface="+mn-ea"/>
                <a:cs typeface="Segoe UI"/>
              </a:defRPr>
            </a:lvl4pPr>
            <a:lvl5pPr marL="822960" indent="-182880" algn="l" defTabSz="457200" rtl="0" eaLnBrk="1" latinLnBrk="0" hangingPunct="1">
              <a:lnSpc>
                <a:spcPct val="100000"/>
              </a:lnSpc>
              <a:spcBef>
                <a:spcPts val="0"/>
              </a:spcBef>
              <a:spcAft>
                <a:spcPts val="0"/>
              </a:spcAft>
              <a:buClr>
                <a:schemeClr val="tx2"/>
              </a:buClr>
              <a:buSzPct val="100000"/>
              <a:buFont typeface="Lucida Grande"/>
              <a:buChar char="∘"/>
              <a:defRPr sz="1000" kern="1200" spc="0" baseline="0">
                <a:solidFill>
                  <a:schemeClr val="tx2"/>
                </a:solidFill>
                <a:latin typeface="Segoe UI"/>
                <a:ea typeface="+mn-ea"/>
                <a:cs typeface="Segoe U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1400" dirty="0"/>
              <a:t>A </a:t>
            </a:r>
            <a:r>
              <a:rPr lang="en-US" sz="1400" dirty="0">
                <a:solidFill>
                  <a:srgbClr val="0073B0"/>
                </a:solidFill>
              </a:rPr>
              <a:t>single</a:t>
            </a:r>
            <a:r>
              <a:rPr lang="en-US" sz="1400" dirty="0"/>
              <a:t> security platform that unifies video, access control, and LPR systems</a:t>
            </a:r>
          </a:p>
        </p:txBody>
      </p:sp>
      <p:sp>
        <p:nvSpPr>
          <p:cNvPr id="64" name="Espace réservé du contenu 12"/>
          <p:cNvSpPr txBox="1">
            <a:spLocks/>
          </p:cNvSpPr>
          <p:nvPr/>
        </p:nvSpPr>
        <p:spPr>
          <a:xfrm>
            <a:off x="4953004" y="2640786"/>
            <a:ext cx="3886199" cy="685800"/>
          </a:xfrm>
          <a:prstGeom prst="rect">
            <a:avLst/>
          </a:prstGeom>
        </p:spPr>
        <p:txBody>
          <a:bodyPr vert="horz" lIns="0" tIns="45720" rIns="0" bIns="45720" numCol="1" rtlCol="0" anchor="ctr" anchorCtr="0">
            <a:noAutofit/>
          </a:bodyPr>
          <a:lstStyle>
            <a:lvl1pPr marL="182880" indent="-182880" algn="l" defTabSz="457200" rtl="0" eaLnBrk="1" latinLnBrk="0" hangingPunct="1">
              <a:spcBef>
                <a:spcPts val="1000"/>
              </a:spcBef>
              <a:spcAft>
                <a:spcPts val="600"/>
              </a:spcAft>
              <a:buFont typeface="Arial"/>
              <a:buChar char="•"/>
              <a:defRPr sz="1600" b="1" i="0" kern="1200" cap="none">
                <a:solidFill>
                  <a:srgbClr val="0073B0"/>
                </a:solidFill>
                <a:latin typeface="Segoe UI"/>
                <a:ea typeface="+mn-ea"/>
                <a:cs typeface="Segoe UI"/>
              </a:defRPr>
            </a:lvl1pPr>
            <a:lvl2pPr marL="274320" indent="-182880" algn="l" defTabSz="457200" rtl="0" eaLnBrk="1" latinLnBrk="0" hangingPunct="1">
              <a:lnSpc>
                <a:spcPct val="100000"/>
              </a:lnSpc>
              <a:spcBef>
                <a:spcPts val="0"/>
              </a:spcBef>
              <a:spcAft>
                <a:spcPts val="600"/>
              </a:spcAft>
              <a:buClr>
                <a:srgbClr val="0073B0"/>
              </a:buClr>
              <a:buFont typeface="Arial"/>
              <a:buChar char="•"/>
              <a:defRPr sz="1600" b="0" i="0" kern="1200">
                <a:solidFill>
                  <a:srgbClr val="717272"/>
                </a:solidFill>
                <a:latin typeface="Segoe UI"/>
                <a:ea typeface="+mn-ea"/>
                <a:cs typeface="Segoe UI"/>
              </a:defRPr>
            </a:lvl2pPr>
            <a:lvl3pPr marL="457200" indent="-182880" algn="l" defTabSz="457200" rtl="0" eaLnBrk="1" latinLnBrk="0" hangingPunct="1">
              <a:lnSpc>
                <a:spcPct val="100000"/>
              </a:lnSpc>
              <a:spcBef>
                <a:spcPts val="0"/>
              </a:spcBef>
              <a:spcAft>
                <a:spcPts val="0"/>
              </a:spcAft>
              <a:buClrTx/>
              <a:buFont typeface="Arial"/>
              <a:buChar char="•"/>
              <a:defRPr sz="1400" kern="1200">
                <a:solidFill>
                  <a:schemeClr val="tx2"/>
                </a:solidFill>
                <a:latin typeface="Segoe UI"/>
                <a:ea typeface="+mn-ea"/>
                <a:cs typeface="Segoe UI"/>
              </a:defRPr>
            </a:lvl3pPr>
            <a:lvl4pPr marL="640080" indent="-182880" algn="l" defTabSz="457200" rtl="0" eaLnBrk="1" latinLnBrk="0" hangingPunct="1">
              <a:lnSpc>
                <a:spcPct val="100000"/>
              </a:lnSpc>
              <a:spcBef>
                <a:spcPts val="0"/>
              </a:spcBef>
              <a:spcAft>
                <a:spcPts val="0"/>
              </a:spcAft>
              <a:buClr>
                <a:schemeClr val="tx2"/>
              </a:buClr>
              <a:buFont typeface="Arial"/>
              <a:buChar char="•"/>
              <a:defRPr sz="1200" kern="1200">
                <a:solidFill>
                  <a:schemeClr val="tx2"/>
                </a:solidFill>
                <a:latin typeface="Segoe UI"/>
                <a:ea typeface="+mn-ea"/>
                <a:cs typeface="Segoe UI"/>
              </a:defRPr>
            </a:lvl4pPr>
            <a:lvl5pPr marL="822960" indent="-182880" algn="l" defTabSz="457200" rtl="0" eaLnBrk="1" latinLnBrk="0" hangingPunct="1">
              <a:lnSpc>
                <a:spcPct val="100000"/>
              </a:lnSpc>
              <a:spcBef>
                <a:spcPts val="0"/>
              </a:spcBef>
              <a:spcAft>
                <a:spcPts val="0"/>
              </a:spcAft>
              <a:buClr>
                <a:schemeClr val="tx2"/>
              </a:buClr>
              <a:buSzPct val="100000"/>
              <a:buFont typeface="Lucida Grande"/>
              <a:buChar char="∘"/>
              <a:defRPr sz="1000" kern="1200" spc="0" baseline="0">
                <a:solidFill>
                  <a:schemeClr val="tx2"/>
                </a:solidFill>
                <a:latin typeface="Segoe UI"/>
                <a:ea typeface="+mn-ea"/>
                <a:cs typeface="Segoe U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1400"/>
              <a:t>A </a:t>
            </a:r>
            <a:r>
              <a:rPr lang="en-US" sz="1400">
                <a:solidFill>
                  <a:srgbClr val="0073B0"/>
                </a:solidFill>
              </a:rPr>
              <a:t>single </a:t>
            </a:r>
            <a:r>
              <a:rPr lang="en-US" sz="1400"/>
              <a:t>security platform to merge intrusion, mapping, and 3rd party systems</a:t>
            </a:r>
          </a:p>
        </p:txBody>
      </p:sp>
      <p:sp>
        <p:nvSpPr>
          <p:cNvPr id="65" name="Espace réservé du contenu 12"/>
          <p:cNvSpPr txBox="1">
            <a:spLocks/>
          </p:cNvSpPr>
          <p:nvPr/>
        </p:nvSpPr>
        <p:spPr>
          <a:xfrm>
            <a:off x="4953004" y="1967333"/>
            <a:ext cx="3886199" cy="685800"/>
          </a:xfrm>
          <a:prstGeom prst="rect">
            <a:avLst/>
          </a:prstGeom>
        </p:spPr>
        <p:txBody>
          <a:bodyPr vert="horz" lIns="0" tIns="45720" rIns="0" bIns="45720" numCol="1" rtlCol="0" anchor="ctr" anchorCtr="0">
            <a:noAutofit/>
          </a:bodyPr>
          <a:lstStyle>
            <a:lvl1pPr marL="182880" indent="-182880" algn="l" defTabSz="457200" rtl="0" eaLnBrk="1" latinLnBrk="0" hangingPunct="1">
              <a:spcBef>
                <a:spcPts val="1000"/>
              </a:spcBef>
              <a:spcAft>
                <a:spcPts val="600"/>
              </a:spcAft>
              <a:buFont typeface="Arial"/>
              <a:buChar char="•"/>
              <a:defRPr sz="1600" b="1" i="0" kern="1200" cap="none">
                <a:solidFill>
                  <a:srgbClr val="0073B0"/>
                </a:solidFill>
                <a:latin typeface="Segoe UI"/>
                <a:ea typeface="+mn-ea"/>
                <a:cs typeface="Segoe UI"/>
              </a:defRPr>
            </a:lvl1pPr>
            <a:lvl2pPr marL="274320" indent="-182880" algn="l" defTabSz="457200" rtl="0" eaLnBrk="1" latinLnBrk="0" hangingPunct="1">
              <a:lnSpc>
                <a:spcPct val="100000"/>
              </a:lnSpc>
              <a:spcBef>
                <a:spcPts val="0"/>
              </a:spcBef>
              <a:spcAft>
                <a:spcPts val="600"/>
              </a:spcAft>
              <a:buClr>
                <a:srgbClr val="0073B0"/>
              </a:buClr>
              <a:buFont typeface="Arial"/>
              <a:buChar char="•"/>
              <a:defRPr sz="1600" b="0" i="0" kern="1200">
                <a:solidFill>
                  <a:srgbClr val="717272"/>
                </a:solidFill>
                <a:latin typeface="Segoe UI"/>
                <a:ea typeface="+mn-ea"/>
                <a:cs typeface="Segoe UI"/>
              </a:defRPr>
            </a:lvl2pPr>
            <a:lvl3pPr marL="457200" indent="-182880" algn="l" defTabSz="457200" rtl="0" eaLnBrk="1" latinLnBrk="0" hangingPunct="1">
              <a:lnSpc>
                <a:spcPct val="100000"/>
              </a:lnSpc>
              <a:spcBef>
                <a:spcPts val="0"/>
              </a:spcBef>
              <a:spcAft>
                <a:spcPts val="0"/>
              </a:spcAft>
              <a:buClrTx/>
              <a:buFont typeface="Arial"/>
              <a:buChar char="•"/>
              <a:defRPr sz="1400" kern="1200">
                <a:solidFill>
                  <a:schemeClr val="tx2"/>
                </a:solidFill>
                <a:latin typeface="Segoe UI"/>
                <a:ea typeface="+mn-ea"/>
                <a:cs typeface="Segoe UI"/>
              </a:defRPr>
            </a:lvl3pPr>
            <a:lvl4pPr marL="640080" indent="-182880" algn="l" defTabSz="457200" rtl="0" eaLnBrk="1" latinLnBrk="0" hangingPunct="1">
              <a:lnSpc>
                <a:spcPct val="100000"/>
              </a:lnSpc>
              <a:spcBef>
                <a:spcPts val="0"/>
              </a:spcBef>
              <a:spcAft>
                <a:spcPts val="0"/>
              </a:spcAft>
              <a:buClr>
                <a:schemeClr val="tx2"/>
              </a:buClr>
              <a:buFont typeface="Arial"/>
              <a:buChar char="•"/>
              <a:defRPr sz="1200" kern="1200">
                <a:solidFill>
                  <a:schemeClr val="tx2"/>
                </a:solidFill>
                <a:latin typeface="Segoe UI"/>
                <a:ea typeface="+mn-ea"/>
                <a:cs typeface="Segoe UI"/>
              </a:defRPr>
            </a:lvl4pPr>
            <a:lvl5pPr marL="822960" indent="-182880" algn="l" defTabSz="457200" rtl="0" eaLnBrk="1" latinLnBrk="0" hangingPunct="1">
              <a:lnSpc>
                <a:spcPct val="100000"/>
              </a:lnSpc>
              <a:spcBef>
                <a:spcPts val="0"/>
              </a:spcBef>
              <a:spcAft>
                <a:spcPts val="0"/>
              </a:spcAft>
              <a:buClr>
                <a:schemeClr val="tx2"/>
              </a:buClr>
              <a:buSzPct val="100000"/>
              <a:buFont typeface="Lucida Grande"/>
              <a:buChar char="∘"/>
              <a:defRPr sz="1000" kern="1200" spc="0" baseline="0">
                <a:solidFill>
                  <a:schemeClr val="tx2"/>
                </a:solidFill>
                <a:latin typeface="Segoe UI"/>
                <a:ea typeface="+mn-ea"/>
                <a:cs typeface="Segoe U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1400" dirty="0"/>
              <a:t>A </a:t>
            </a:r>
            <a:r>
              <a:rPr lang="en-US" sz="1400" dirty="0">
                <a:solidFill>
                  <a:srgbClr val="0073B0"/>
                </a:solidFill>
              </a:rPr>
              <a:t>single </a:t>
            </a:r>
            <a:r>
              <a:rPr lang="en-US" sz="1400" dirty="0"/>
              <a:t>unified platform to manage</a:t>
            </a:r>
            <a:br>
              <a:rPr lang="en-US" sz="1400" dirty="0"/>
            </a:br>
            <a:r>
              <a:rPr lang="en-US" sz="1400" dirty="0"/>
              <a:t>security edge devices </a:t>
            </a:r>
          </a:p>
        </p:txBody>
      </p:sp>
      <p:sp>
        <p:nvSpPr>
          <p:cNvPr id="66" name="Espace réservé du contenu 12"/>
          <p:cNvSpPr txBox="1">
            <a:spLocks/>
          </p:cNvSpPr>
          <p:nvPr/>
        </p:nvSpPr>
        <p:spPr>
          <a:xfrm>
            <a:off x="4953004" y="1414139"/>
            <a:ext cx="3886199" cy="545223"/>
          </a:xfrm>
          <a:prstGeom prst="rect">
            <a:avLst/>
          </a:prstGeom>
        </p:spPr>
        <p:txBody>
          <a:bodyPr vert="horz" lIns="0" tIns="45720" rIns="0" bIns="45720" numCol="1" rtlCol="0" anchor="ctr" anchorCtr="0">
            <a:noAutofit/>
          </a:bodyPr>
          <a:lstStyle>
            <a:lvl1pPr marL="182880" indent="-182880" algn="l" defTabSz="457200" rtl="0" eaLnBrk="1" latinLnBrk="0" hangingPunct="1">
              <a:spcBef>
                <a:spcPts val="1000"/>
              </a:spcBef>
              <a:spcAft>
                <a:spcPts val="600"/>
              </a:spcAft>
              <a:buFont typeface="Arial"/>
              <a:buChar char="•"/>
              <a:defRPr sz="1600" b="1" i="0" kern="1200" cap="none">
                <a:solidFill>
                  <a:srgbClr val="0073B0"/>
                </a:solidFill>
                <a:latin typeface="Segoe UI"/>
                <a:ea typeface="+mn-ea"/>
                <a:cs typeface="Segoe UI"/>
              </a:defRPr>
            </a:lvl1pPr>
            <a:lvl2pPr marL="274320" indent="-182880" algn="l" defTabSz="457200" rtl="0" eaLnBrk="1" latinLnBrk="0" hangingPunct="1">
              <a:lnSpc>
                <a:spcPct val="100000"/>
              </a:lnSpc>
              <a:spcBef>
                <a:spcPts val="0"/>
              </a:spcBef>
              <a:spcAft>
                <a:spcPts val="600"/>
              </a:spcAft>
              <a:buClr>
                <a:srgbClr val="0073B0"/>
              </a:buClr>
              <a:buFont typeface="Arial"/>
              <a:buChar char="•"/>
              <a:defRPr sz="1600" b="0" i="0" kern="1200">
                <a:solidFill>
                  <a:srgbClr val="717272"/>
                </a:solidFill>
                <a:latin typeface="Segoe UI"/>
                <a:ea typeface="+mn-ea"/>
                <a:cs typeface="Segoe UI"/>
              </a:defRPr>
            </a:lvl2pPr>
            <a:lvl3pPr marL="457200" indent="-182880" algn="l" defTabSz="457200" rtl="0" eaLnBrk="1" latinLnBrk="0" hangingPunct="1">
              <a:lnSpc>
                <a:spcPct val="100000"/>
              </a:lnSpc>
              <a:spcBef>
                <a:spcPts val="0"/>
              </a:spcBef>
              <a:spcAft>
                <a:spcPts val="0"/>
              </a:spcAft>
              <a:buClrTx/>
              <a:buFont typeface="Arial"/>
              <a:buChar char="•"/>
              <a:defRPr sz="1400" kern="1200">
                <a:solidFill>
                  <a:schemeClr val="tx2"/>
                </a:solidFill>
                <a:latin typeface="Segoe UI"/>
                <a:ea typeface="+mn-ea"/>
                <a:cs typeface="Segoe UI"/>
              </a:defRPr>
            </a:lvl3pPr>
            <a:lvl4pPr marL="640080" indent="-182880" algn="l" defTabSz="457200" rtl="0" eaLnBrk="1" latinLnBrk="0" hangingPunct="1">
              <a:lnSpc>
                <a:spcPct val="100000"/>
              </a:lnSpc>
              <a:spcBef>
                <a:spcPts val="0"/>
              </a:spcBef>
              <a:spcAft>
                <a:spcPts val="0"/>
              </a:spcAft>
              <a:buClr>
                <a:schemeClr val="tx2"/>
              </a:buClr>
              <a:buFont typeface="Arial"/>
              <a:buChar char="•"/>
              <a:defRPr sz="1200" kern="1200">
                <a:solidFill>
                  <a:schemeClr val="tx2"/>
                </a:solidFill>
                <a:latin typeface="Segoe UI"/>
                <a:ea typeface="+mn-ea"/>
                <a:cs typeface="Segoe UI"/>
              </a:defRPr>
            </a:lvl4pPr>
            <a:lvl5pPr marL="822960" indent="-182880" algn="l" defTabSz="457200" rtl="0" eaLnBrk="1" latinLnBrk="0" hangingPunct="1">
              <a:lnSpc>
                <a:spcPct val="100000"/>
              </a:lnSpc>
              <a:spcBef>
                <a:spcPts val="0"/>
              </a:spcBef>
              <a:spcAft>
                <a:spcPts val="0"/>
              </a:spcAft>
              <a:buClr>
                <a:schemeClr val="tx2"/>
              </a:buClr>
              <a:buSzPct val="100000"/>
              <a:buFont typeface="Lucida Grande"/>
              <a:buChar char="∘"/>
              <a:defRPr sz="1000" kern="1200" spc="0" baseline="0">
                <a:solidFill>
                  <a:schemeClr val="tx2"/>
                </a:solidFill>
                <a:latin typeface="Segoe UI"/>
                <a:ea typeface="+mn-ea"/>
                <a:cs typeface="Segoe U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1400"/>
              <a:t>A </a:t>
            </a:r>
            <a:r>
              <a:rPr lang="en-US" sz="1400">
                <a:solidFill>
                  <a:srgbClr val="0073B0"/>
                </a:solidFill>
              </a:rPr>
              <a:t>single</a:t>
            </a:r>
            <a:r>
              <a:rPr lang="en-US" sz="1400"/>
              <a:t> application for monitoring and carrying out investigations</a:t>
            </a:r>
            <a:endParaRPr lang="en-US" sz="1400" strike="sngStrike">
              <a:solidFill>
                <a:srgbClr val="FF0000"/>
              </a:solidFill>
            </a:endParaRPr>
          </a:p>
        </p:txBody>
      </p:sp>
    </p:spTree>
    <p:extLst>
      <p:ext uri="{BB962C8B-B14F-4D97-AF65-F5344CB8AC3E}">
        <p14:creationId xmlns:p14="http://schemas.microsoft.com/office/powerpoint/2010/main" val="131506459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down)">
                                      <p:cBhvr>
                                        <p:cTn id="11" dur="500"/>
                                        <p:tgtEl>
                                          <p:spTgt spid="3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anim calcmode="lin" valueType="num">
                                      <p:cBhvr>
                                        <p:cTn id="28" dur="500" fill="hold"/>
                                        <p:tgtEl>
                                          <p:spTgt spid="63"/>
                                        </p:tgtEl>
                                        <p:attrNameLst>
                                          <p:attrName>ppt_x</p:attrName>
                                        </p:attrNameLst>
                                      </p:cBhvr>
                                      <p:tavLst>
                                        <p:tav tm="0">
                                          <p:val>
                                            <p:strVal val="#ppt_x"/>
                                          </p:val>
                                        </p:tav>
                                        <p:tav tm="100000">
                                          <p:val>
                                            <p:strVal val="#ppt_x"/>
                                          </p:val>
                                        </p:tav>
                                      </p:tavLst>
                                    </p:anim>
                                    <p:anim calcmode="lin" valueType="num">
                                      <p:cBhvr>
                                        <p:cTn id="29" dur="5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childTnLst>
                          </p:cTn>
                        </p:par>
                        <p:par>
                          <p:cTn id="39" fill="hold">
                            <p:stCondLst>
                              <p:cond delay="1000"/>
                            </p:stCondLst>
                            <p:childTnLst>
                              <p:par>
                                <p:cTn id="40" presetID="42"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500"/>
                                        <p:tgtEl>
                                          <p:spTgt spid="64"/>
                                        </p:tgtEl>
                                      </p:cBhvr>
                                    </p:animEffect>
                                    <p:anim calcmode="lin" valueType="num">
                                      <p:cBhvr>
                                        <p:cTn id="43" dur="500" fill="hold"/>
                                        <p:tgtEl>
                                          <p:spTgt spid="64"/>
                                        </p:tgtEl>
                                        <p:attrNameLst>
                                          <p:attrName>ppt_x</p:attrName>
                                        </p:attrNameLst>
                                      </p:cBhvr>
                                      <p:tavLst>
                                        <p:tav tm="0">
                                          <p:val>
                                            <p:strVal val="#ppt_x"/>
                                          </p:val>
                                        </p:tav>
                                        <p:tav tm="100000">
                                          <p:val>
                                            <p:strVal val="#ppt_x"/>
                                          </p:val>
                                        </p:tav>
                                      </p:tavLst>
                                    </p:anim>
                                    <p:anim calcmode="lin" valueType="num">
                                      <p:cBhvr>
                                        <p:cTn id="44" dur="5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down)">
                                      <p:cBhvr>
                                        <p:cTn id="49" dur="500"/>
                                        <p:tgtEl>
                                          <p:spTgt spid="43"/>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500"/>
                                        <p:tgtEl>
                                          <p:spTgt spid="41"/>
                                        </p:tgtEl>
                                      </p:cBhvr>
                                    </p:animEffect>
                                  </p:childTnLst>
                                </p:cTn>
                              </p:par>
                            </p:childTnLst>
                          </p:cTn>
                        </p:par>
                        <p:par>
                          <p:cTn id="54" fill="hold">
                            <p:stCondLst>
                              <p:cond delay="100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500"/>
                                        <p:tgtEl>
                                          <p:spTgt spid="65"/>
                                        </p:tgtEl>
                                      </p:cBhvr>
                                    </p:animEffect>
                                    <p:anim calcmode="lin" valueType="num">
                                      <p:cBhvr>
                                        <p:cTn id="58" dur="500" fill="hold"/>
                                        <p:tgtEl>
                                          <p:spTgt spid="65"/>
                                        </p:tgtEl>
                                        <p:attrNameLst>
                                          <p:attrName>ppt_x</p:attrName>
                                        </p:attrNameLst>
                                      </p:cBhvr>
                                      <p:tavLst>
                                        <p:tav tm="0">
                                          <p:val>
                                            <p:strVal val="#ppt_x"/>
                                          </p:val>
                                        </p:tav>
                                        <p:tav tm="100000">
                                          <p:val>
                                            <p:strVal val="#ppt_x"/>
                                          </p:val>
                                        </p:tav>
                                      </p:tavLst>
                                    </p:anim>
                                    <p:anim calcmode="lin" valueType="num">
                                      <p:cBhvr>
                                        <p:cTn id="59" dur="5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wipe(down)">
                                      <p:cBhvr>
                                        <p:cTn id="64" dur="500"/>
                                        <p:tgtEl>
                                          <p:spTgt spid="45"/>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fade">
                                      <p:cBhvr>
                                        <p:cTn id="68" dur="500"/>
                                        <p:tgtEl>
                                          <p:spTgt spid="44"/>
                                        </p:tgtEl>
                                      </p:cBhvr>
                                    </p:animEffect>
                                  </p:childTnLst>
                                </p:cTn>
                              </p:par>
                            </p:childTnLst>
                          </p:cTn>
                        </p:par>
                        <p:par>
                          <p:cTn id="69" fill="hold">
                            <p:stCondLst>
                              <p:cond delay="1000"/>
                            </p:stCondLst>
                            <p:childTnLst>
                              <p:par>
                                <p:cTn id="70" presetID="42" presetClass="entr" presetSubtype="0" fill="hold" grpId="0" nodeType="afterEffect">
                                  <p:stCondLst>
                                    <p:cond delay="0"/>
                                  </p:stCondLst>
                                  <p:childTnLst>
                                    <p:set>
                                      <p:cBhvr>
                                        <p:cTn id="71" dur="1" fill="hold">
                                          <p:stCondLst>
                                            <p:cond delay="0"/>
                                          </p:stCondLst>
                                        </p:cTn>
                                        <p:tgtEl>
                                          <p:spTgt spid="66"/>
                                        </p:tgtEl>
                                        <p:attrNameLst>
                                          <p:attrName>style.visibility</p:attrName>
                                        </p:attrNameLst>
                                      </p:cBhvr>
                                      <p:to>
                                        <p:strVal val="visible"/>
                                      </p:to>
                                    </p:set>
                                    <p:animEffect transition="in" filter="fade">
                                      <p:cBhvr>
                                        <p:cTn id="72" dur="500"/>
                                        <p:tgtEl>
                                          <p:spTgt spid="66"/>
                                        </p:tgtEl>
                                      </p:cBhvr>
                                    </p:animEffect>
                                    <p:anim calcmode="lin" valueType="num">
                                      <p:cBhvr>
                                        <p:cTn id="73" dur="500" fill="hold"/>
                                        <p:tgtEl>
                                          <p:spTgt spid="66"/>
                                        </p:tgtEl>
                                        <p:attrNameLst>
                                          <p:attrName>ppt_x</p:attrName>
                                        </p:attrNameLst>
                                      </p:cBhvr>
                                      <p:tavLst>
                                        <p:tav tm="0">
                                          <p:val>
                                            <p:strVal val="#ppt_x"/>
                                          </p:val>
                                        </p:tav>
                                        <p:tav tm="100000">
                                          <p:val>
                                            <p:strVal val="#ppt_x"/>
                                          </p:val>
                                        </p:tav>
                                      </p:tavLst>
                                    </p:anim>
                                    <p:anim calcmode="lin" valueType="num">
                                      <p:cBhvr>
                                        <p:cTn id="74" dur="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1" grpId="0" animBg="1"/>
      <p:bldP spid="43" grpId="0" animBg="1"/>
      <p:bldP spid="40" grpId="0" animBg="1"/>
      <p:bldP spid="12" grpId="0" animBg="1"/>
      <p:bldP spid="19" grpId="0" animBg="1"/>
      <p:bldP spid="20" grpId="0" animBg="1"/>
      <p:bldP spid="37" grpId="0" animBg="1"/>
      <p:bldP spid="39" grpId="0" animBg="1"/>
      <p:bldP spid="63" grpId="0"/>
      <p:bldP spid="64" grpId="0"/>
      <p:bldP spid="65" grpId="0"/>
      <p:bldP spid="6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Manager is an Interactive Mapping System Available for Security Center</a:t>
            </a:r>
          </a:p>
        </p:txBody>
      </p:sp>
      <p:sp>
        <p:nvSpPr>
          <p:cNvPr id="6" name="Footer Placeholder 5"/>
          <p:cNvSpPr>
            <a:spLocks noGrp="1"/>
          </p:cNvSpPr>
          <p:nvPr>
            <p:ph type="ftr" sz="quarter" idx="11"/>
          </p:nvPr>
        </p:nvSpPr>
        <p:spPr/>
        <p:txBody>
          <a:bodyPr/>
          <a:lstStyle/>
          <a:p>
            <a:r>
              <a:rPr lang="fr-FR"/>
              <a:t>│   COMPANY CONFIDENTIAL  </a:t>
            </a:r>
            <a:endParaRPr lang="en-CA" sz="800" dirty="0"/>
          </a:p>
        </p:txBody>
      </p:sp>
      <p:sp>
        <p:nvSpPr>
          <p:cNvPr id="7" name="Slide Number Placeholder 6"/>
          <p:cNvSpPr>
            <a:spLocks noGrp="1"/>
          </p:cNvSpPr>
          <p:nvPr>
            <p:ph type="sldNum" sz="quarter" idx="12"/>
          </p:nvPr>
        </p:nvSpPr>
        <p:spPr/>
        <p:txBody>
          <a:bodyPr/>
          <a:lstStyle/>
          <a:p>
            <a:fld id="{0B6352C0-A9CA-B545-A438-FD1342207464}" type="slidenum">
              <a:rPr lang="en-CA" noProof="0" smtClean="0"/>
              <a:pPr/>
              <a:t>4</a:t>
            </a:fld>
            <a:endParaRPr lang="en-CA" noProof="0" dirty="0"/>
          </a:p>
        </p:txBody>
      </p:sp>
      <p:pic>
        <p:nvPicPr>
          <p:cNvPr id="18"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210300" y="742950"/>
            <a:ext cx="2321856" cy="3832093"/>
          </a:xfrm>
          <a:prstGeom prst="rect">
            <a:avLst/>
          </a:prstGeom>
          <a:solidFill>
            <a:srgbClr val="FFFFFF">
              <a:shade val="85000"/>
            </a:srgbClr>
          </a:solidFill>
          <a:ln w="190500" cap="rnd">
            <a:noFill/>
          </a:ln>
          <a:effectLst/>
          <a:scene3d>
            <a:camera prst="perspectiveContrastingLeftFacing" fov="2100000">
              <a:rot lat="540000" lon="1200000" rev="0"/>
            </a:camera>
            <a:lightRig rig="soft" dir="t"/>
          </a:scene3d>
          <a:sp3d contourW="12700" prstMaterial="matte">
            <a:bevelT w="63500" h="50800"/>
            <a:contourClr>
              <a:srgbClr val="C0C0C0"/>
            </a:contourClr>
          </a:sp3d>
          <a:extLst>
            <a:ext uri="{91240B29-F687-4F45-9708-019B960494DF}">
              <a14:hiddenLine xmlns:a14="http://schemas.microsoft.com/office/drawing/2010/main" w="9525">
                <a:solidFill>
                  <a:schemeClr val="tx1"/>
                </a:solidFill>
                <a:miter lim="800000"/>
                <a:headEnd/>
                <a:tailEnd/>
              </a14:hiddenLine>
            </a:ext>
          </a:extLst>
        </p:spPr>
      </p:pic>
      <p:sp>
        <p:nvSpPr>
          <p:cNvPr id="19" name="Espace réservé du contenu 12"/>
          <p:cNvSpPr txBox="1">
            <a:spLocks/>
          </p:cNvSpPr>
          <p:nvPr/>
        </p:nvSpPr>
        <p:spPr>
          <a:xfrm>
            <a:off x="338328" y="2316096"/>
            <a:ext cx="5200650" cy="685800"/>
          </a:xfrm>
          <a:prstGeom prst="rect">
            <a:avLst/>
          </a:prstGeom>
        </p:spPr>
        <p:txBody>
          <a:bodyPr vert="horz" lIns="91440" tIns="45720" rIns="91440" bIns="45720" rtlCol="0">
            <a:noAutofit/>
          </a:bodyPr>
          <a:lstStyle>
            <a:defPPr>
              <a:defRPr lang="fr-FR"/>
            </a:defPPr>
            <a:lvl1pPr marL="182880" indent="-182880">
              <a:spcBef>
                <a:spcPts val="1000"/>
              </a:spcBef>
              <a:spcAft>
                <a:spcPts val="400"/>
              </a:spcAft>
              <a:buFont typeface="Arial"/>
              <a:buChar char="•"/>
              <a:defRPr sz="1600" b="1" i="0" cap="all">
                <a:solidFill>
                  <a:schemeClr val="tx2"/>
                </a:solidFill>
                <a:latin typeface="Segoe UI"/>
                <a:cs typeface="Segoe UI"/>
              </a:defRPr>
            </a:lvl1pPr>
            <a:lvl2pPr marL="182880" indent="-182880">
              <a:spcBef>
                <a:spcPts val="0"/>
              </a:spcBef>
              <a:spcAft>
                <a:spcPts val="600"/>
              </a:spcAft>
              <a:buFont typeface="Arial"/>
              <a:buChar char="•"/>
              <a:defRPr sz="1600" b="1" i="0">
                <a:solidFill>
                  <a:schemeClr val="accent6"/>
                </a:solidFill>
                <a:latin typeface="Segoe UI"/>
                <a:cs typeface="Segoe UI"/>
              </a:defRPr>
            </a:lvl2pPr>
            <a:lvl3pPr marL="0" lvl="2" indent="0">
              <a:spcBef>
                <a:spcPts val="0"/>
              </a:spcBef>
              <a:spcAft>
                <a:spcPts val="300"/>
              </a:spcAft>
              <a:buClr>
                <a:schemeClr val="accent6"/>
              </a:buClr>
              <a:buFont typeface="Arial"/>
              <a:buNone/>
              <a:defRPr sz="1600">
                <a:solidFill>
                  <a:schemeClr val="tx2"/>
                </a:solidFill>
                <a:latin typeface="+mj-lt"/>
                <a:cs typeface="Segoe UI"/>
              </a:defRPr>
            </a:lvl3pPr>
            <a:lvl4pPr marL="365760" indent="-182880">
              <a:spcBef>
                <a:spcPts val="0"/>
              </a:spcBef>
              <a:spcAft>
                <a:spcPts val="300"/>
              </a:spcAft>
              <a:buClr>
                <a:schemeClr val="tx2"/>
              </a:buClr>
              <a:buFont typeface="Arial"/>
              <a:buChar char="•"/>
              <a:defRPr sz="1600">
                <a:solidFill>
                  <a:schemeClr val="tx2"/>
                </a:solidFill>
                <a:latin typeface="Segoe UI"/>
                <a:cs typeface="Segoe UI"/>
              </a:defRPr>
            </a:lvl4pPr>
            <a:lvl5pPr marL="548640" indent="-182880">
              <a:spcBef>
                <a:spcPts val="0"/>
              </a:spcBef>
              <a:spcAft>
                <a:spcPts val="300"/>
              </a:spcAft>
              <a:buClr>
                <a:schemeClr val="tx2"/>
              </a:buClr>
              <a:buSzPct val="100000"/>
              <a:buFont typeface="Lucida Grande"/>
              <a:buChar char="∘"/>
              <a:defRPr sz="1600" spc="0" baseline="0">
                <a:solidFill>
                  <a:schemeClr val="tx2"/>
                </a:solidFill>
                <a:latin typeface="Segoe UI"/>
                <a:cs typeface="Segoe UI"/>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2">
              <a:spcAft>
                <a:spcPts val="800"/>
              </a:spcAft>
              <a:buClr>
                <a:srgbClr val="0073B0"/>
              </a:buClr>
            </a:pPr>
            <a:endParaRPr lang="en-US" dirty="0">
              <a:solidFill>
                <a:srgbClr val="717272"/>
              </a:solidFill>
            </a:endParaRPr>
          </a:p>
        </p:txBody>
      </p:sp>
      <p:sp>
        <p:nvSpPr>
          <p:cNvPr id="20" name="Espace réservé du contenu 12"/>
          <p:cNvSpPr txBox="1">
            <a:spLocks/>
          </p:cNvSpPr>
          <p:nvPr/>
        </p:nvSpPr>
        <p:spPr>
          <a:xfrm>
            <a:off x="457200" y="1200150"/>
            <a:ext cx="5223234" cy="1371600"/>
          </a:xfrm>
          <a:prstGeom prst="rect">
            <a:avLst/>
          </a:prstGeom>
        </p:spPr>
        <p:txBody>
          <a:bodyPr vert="horz" lIns="91440" tIns="45720" rIns="91440" bIns="45720" rtlCol="0">
            <a:noAutofit/>
          </a:bodyPr>
          <a:lstStyle>
            <a:defPPr>
              <a:defRPr lang="fr-FR"/>
            </a:defPPr>
            <a:lvl1pPr marL="182880" indent="-182880">
              <a:spcBef>
                <a:spcPts val="1000"/>
              </a:spcBef>
              <a:spcAft>
                <a:spcPts val="400"/>
              </a:spcAft>
              <a:buFont typeface="Arial"/>
              <a:buChar char="•"/>
              <a:defRPr sz="1600" b="1" i="0" cap="all">
                <a:solidFill>
                  <a:schemeClr val="tx2"/>
                </a:solidFill>
                <a:latin typeface="Segoe UI"/>
                <a:cs typeface="Segoe UI"/>
              </a:defRPr>
            </a:lvl1pPr>
            <a:lvl2pPr marL="182880" indent="-182880">
              <a:spcBef>
                <a:spcPts val="0"/>
              </a:spcBef>
              <a:spcAft>
                <a:spcPts val="600"/>
              </a:spcAft>
              <a:buFont typeface="Arial"/>
              <a:buChar char="•"/>
              <a:defRPr sz="1600" b="1" i="0">
                <a:solidFill>
                  <a:schemeClr val="accent6"/>
                </a:solidFill>
                <a:latin typeface="Segoe UI"/>
                <a:cs typeface="Segoe UI"/>
              </a:defRPr>
            </a:lvl2pPr>
            <a:lvl3pPr marL="0" lvl="2" indent="0">
              <a:spcBef>
                <a:spcPts val="0"/>
              </a:spcBef>
              <a:spcAft>
                <a:spcPts val="300"/>
              </a:spcAft>
              <a:buClr>
                <a:schemeClr val="accent6"/>
              </a:buClr>
              <a:buFont typeface="Arial"/>
              <a:buNone/>
              <a:defRPr sz="1600">
                <a:solidFill>
                  <a:schemeClr val="tx2"/>
                </a:solidFill>
                <a:latin typeface="+mj-lt"/>
                <a:cs typeface="Segoe UI"/>
              </a:defRPr>
            </a:lvl3pPr>
            <a:lvl4pPr marL="365760" indent="-182880">
              <a:spcBef>
                <a:spcPts val="0"/>
              </a:spcBef>
              <a:spcAft>
                <a:spcPts val="300"/>
              </a:spcAft>
              <a:buClr>
                <a:schemeClr val="tx2"/>
              </a:buClr>
              <a:buFont typeface="Arial"/>
              <a:buChar char="•"/>
              <a:defRPr sz="1600">
                <a:solidFill>
                  <a:schemeClr val="tx2"/>
                </a:solidFill>
                <a:latin typeface="Segoe UI"/>
                <a:cs typeface="Segoe UI"/>
              </a:defRPr>
            </a:lvl4pPr>
            <a:lvl5pPr marL="548640" indent="-182880">
              <a:spcBef>
                <a:spcPts val="0"/>
              </a:spcBef>
              <a:spcAft>
                <a:spcPts val="300"/>
              </a:spcAft>
              <a:buClr>
                <a:schemeClr val="tx2"/>
              </a:buClr>
              <a:buSzPct val="100000"/>
              <a:buFont typeface="Lucida Grande"/>
              <a:buChar char="∘"/>
              <a:defRPr sz="1600" spc="0" baseline="0">
                <a:solidFill>
                  <a:schemeClr val="tx2"/>
                </a:solidFill>
                <a:latin typeface="Segoe UI"/>
                <a:cs typeface="Segoe UI"/>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2">
              <a:spcAft>
                <a:spcPts val="800"/>
              </a:spcAft>
              <a:buClr>
                <a:srgbClr val="0073B0"/>
              </a:buClr>
            </a:pPr>
            <a:r>
              <a:rPr lang="ja-JP" altLang="en-US" dirty="0"/>
              <a:t>プランマネージャは、より優れたセキュリティ環境を可視化するインタラクティブな機能を提供するセキュリティセンターのダイナミックマップベースのコマンドおよび制御モジュールです。</a:t>
            </a:r>
            <a:endParaRPr lang="en-US" dirty="0"/>
          </a:p>
          <a:p>
            <a:pPr lvl="2">
              <a:spcAft>
                <a:spcPts val="800"/>
              </a:spcAft>
              <a:buClr>
                <a:srgbClr val="0073B0"/>
              </a:buClr>
            </a:pPr>
            <a:r>
              <a:rPr lang="ja-JP" altLang="en-US" dirty="0">
                <a:solidFill>
                  <a:srgbClr val="717272"/>
                </a:solidFill>
              </a:rPr>
              <a:t>このツールは、彼らのセキュリティ環境で多数のカメラと実体を管理しているオペレーターに詳細な視覚認識を与えます</a:t>
            </a:r>
            <a:br>
              <a:rPr lang="en-US" dirty="0">
                <a:solidFill>
                  <a:srgbClr val="717272"/>
                </a:solidFill>
              </a:rPr>
            </a:br>
            <a:endParaRPr lang="en-US" dirty="0">
              <a:solidFill>
                <a:srgbClr val="717272"/>
              </a:solidFill>
            </a:endParaRPr>
          </a:p>
          <a:p>
            <a:pPr lvl="2">
              <a:spcAft>
                <a:spcPts val="800"/>
              </a:spcAft>
              <a:buClr>
                <a:srgbClr val="0073B0"/>
              </a:buClr>
            </a:pPr>
            <a:endParaRPr lang="en-US" dirty="0"/>
          </a:p>
          <a:p>
            <a:pPr lvl="2">
              <a:spcAft>
                <a:spcPts val="800"/>
              </a:spcAft>
              <a:buClr>
                <a:srgbClr val="0073B0"/>
              </a:buClr>
            </a:pPr>
            <a:endParaRPr lang="en-US" dirty="0"/>
          </a:p>
          <a:p>
            <a:pPr lvl="2">
              <a:spcAft>
                <a:spcPts val="800"/>
              </a:spcAft>
              <a:buClr>
                <a:srgbClr val="0073B0"/>
              </a:buClr>
            </a:pPr>
            <a:endParaRPr lang="fr-FR" dirty="0"/>
          </a:p>
        </p:txBody>
      </p:sp>
      <p:sp>
        <p:nvSpPr>
          <p:cNvPr id="21" name="Espace réservé du contenu 12"/>
          <p:cNvSpPr txBox="1">
            <a:spLocks/>
          </p:cNvSpPr>
          <p:nvPr/>
        </p:nvSpPr>
        <p:spPr>
          <a:xfrm>
            <a:off x="485039" y="2266950"/>
            <a:ext cx="5153761" cy="1433292"/>
          </a:xfrm>
          <a:prstGeom prst="rect">
            <a:avLst/>
          </a:prstGeom>
        </p:spPr>
        <p:txBody>
          <a:bodyPr vert="horz" lIns="91440" tIns="45720" rIns="91440" bIns="45720" rtlCol="0">
            <a:noAutofit/>
          </a:bodyPr>
          <a:lstStyle>
            <a:defPPr>
              <a:defRPr lang="fr-FR"/>
            </a:defPPr>
            <a:lvl1pPr marL="182880" indent="-182880">
              <a:spcBef>
                <a:spcPts val="1000"/>
              </a:spcBef>
              <a:spcAft>
                <a:spcPts val="400"/>
              </a:spcAft>
              <a:buFont typeface="Arial"/>
              <a:buChar char="•"/>
              <a:defRPr sz="1600" b="1" i="0" cap="all">
                <a:solidFill>
                  <a:schemeClr val="tx2"/>
                </a:solidFill>
                <a:latin typeface="Segoe UI"/>
                <a:cs typeface="Segoe UI"/>
              </a:defRPr>
            </a:lvl1pPr>
            <a:lvl2pPr marL="182880" indent="-182880">
              <a:spcBef>
                <a:spcPts val="0"/>
              </a:spcBef>
              <a:spcAft>
                <a:spcPts val="600"/>
              </a:spcAft>
              <a:buFont typeface="Arial"/>
              <a:buChar char="•"/>
              <a:defRPr sz="1600" b="1" i="0">
                <a:solidFill>
                  <a:schemeClr val="accent6"/>
                </a:solidFill>
                <a:latin typeface="Segoe UI"/>
                <a:cs typeface="Segoe UI"/>
              </a:defRPr>
            </a:lvl2pPr>
            <a:lvl3pPr marL="0" lvl="2" indent="0">
              <a:spcBef>
                <a:spcPts val="0"/>
              </a:spcBef>
              <a:spcAft>
                <a:spcPts val="300"/>
              </a:spcAft>
              <a:buClr>
                <a:schemeClr val="accent6"/>
              </a:buClr>
              <a:buFont typeface="Arial"/>
              <a:buNone/>
              <a:defRPr sz="1600">
                <a:solidFill>
                  <a:schemeClr val="tx2"/>
                </a:solidFill>
                <a:latin typeface="+mj-lt"/>
                <a:cs typeface="Segoe UI"/>
              </a:defRPr>
            </a:lvl3pPr>
            <a:lvl4pPr marL="365760" indent="-182880">
              <a:spcBef>
                <a:spcPts val="0"/>
              </a:spcBef>
              <a:spcAft>
                <a:spcPts val="300"/>
              </a:spcAft>
              <a:buClr>
                <a:schemeClr val="tx2"/>
              </a:buClr>
              <a:buFont typeface="Arial"/>
              <a:buChar char="•"/>
              <a:defRPr sz="1600">
                <a:solidFill>
                  <a:schemeClr val="tx2"/>
                </a:solidFill>
                <a:latin typeface="Segoe UI"/>
                <a:cs typeface="Segoe UI"/>
              </a:defRPr>
            </a:lvl4pPr>
            <a:lvl5pPr marL="548640" indent="-182880">
              <a:spcBef>
                <a:spcPts val="0"/>
              </a:spcBef>
              <a:spcAft>
                <a:spcPts val="300"/>
              </a:spcAft>
              <a:buClr>
                <a:schemeClr val="tx2"/>
              </a:buClr>
              <a:buSzPct val="100000"/>
              <a:buFont typeface="Lucida Grande"/>
              <a:buChar char="∘"/>
              <a:defRPr sz="1600" spc="0" baseline="0">
                <a:solidFill>
                  <a:schemeClr val="tx2"/>
                </a:solidFill>
                <a:latin typeface="Segoe UI"/>
                <a:cs typeface="Segoe UI"/>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lvl="0" indent="0">
              <a:spcBef>
                <a:spcPts val="0"/>
              </a:spcBef>
              <a:buNone/>
            </a:pPr>
            <a:br>
              <a:rPr lang="en-US" sz="1200" b="0" cap="none" dirty="0">
                <a:solidFill>
                  <a:srgbClr val="0073B0"/>
                </a:solidFill>
                <a:latin typeface="Segoe UI Semibold"/>
                <a:cs typeface="+mn-cs"/>
              </a:rPr>
            </a:br>
            <a:br>
              <a:rPr lang="en-US" sz="1200" b="0" cap="none" dirty="0">
                <a:solidFill>
                  <a:srgbClr val="0073B0"/>
                </a:solidFill>
                <a:latin typeface="Segoe UI Semibold"/>
                <a:cs typeface="+mn-cs"/>
              </a:rPr>
            </a:br>
            <a:endParaRPr lang="en-US" dirty="0">
              <a:solidFill>
                <a:srgbClr val="717272"/>
              </a:solidFill>
            </a:endParaRPr>
          </a:p>
        </p:txBody>
      </p:sp>
    </p:spTree>
    <p:extLst>
      <p:ext uri="{BB962C8B-B14F-4D97-AF65-F5344CB8AC3E}">
        <p14:creationId xmlns:p14="http://schemas.microsoft.com/office/powerpoint/2010/main" val="1192906367"/>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Vertical Markets</a:t>
            </a:r>
          </a:p>
        </p:txBody>
      </p:sp>
      <p:sp>
        <p:nvSpPr>
          <p:cNvPr id="7" name="Footer Placeholder 6"/>
          <p:cNvSpPr>
            <a:spLocks noGrp="1"/>
          </p:cNvSpPr>
          <p:nvPr>
            <p:ph type="ftr" sz="quarter" idx="11"/>
          </p:nvPr>
        </p:nvSpPr>
        <p:spPr/>
        <p:txBody>
          <a:bodyPr/>
          <a:lstStyle/>
          <a:p>
            <a:r>
              <a:rPr lang="fr-FR" dirty="0"/>
              <a:t>│   COMPANY CONFIDENTIAL  </a:t>
            </a:r>
            <a:endParaRPr lang="en-CA" sz="800" dirty="0"/>
          </a:p>
        </p:txBody>
      </p:sp>
      <p:sp>
        <p:nvSpPr>
          <p:cNvPr id="8" name="Slide Number Placeholder 7"/>
          <p:cNvSpPr>
            <a:spLocks noGrp="1"/>
          </p:cNvSpPr>
          <p:nvPr>
            <p:ph type="sldNum" sz="quarter" idx="12"/>
          </p:nvPr>
        </p:nvSpPr>
        <p:spPr/>
        <p:txBody>
          <a:bodyPr/>
          <a:lstStyle/>
          <a:p>
            <a:fld id="{0B6352C0-A9CA-B545-A438-FD1342207464}" type="slidenum">
              <a:rPr lang="en-CA" noProof="0" smtClean="0"/>
              <a:pPr/>
              <a:t>5</a:t>
            </a:fld>
            <a:endParaRPr lang="en-CA" noProof="0" dirty="0"/>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956" r="26828"/>
          <a:stretch/>
        </p:blipFill>
        <p:spPr bwMode="auto">
          <a:xfrm>
            <a:off x="457200" y="1124712"/>
            <a:ext cx="1895475" cy="282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2877" r="32748"/>
          <a:stretch/>
        </p:blipFill>
        <p:spPr bwMode="auto">
          <a:xfrm>
            <a:off x="2590800" y="1124712"/>
            <a:ext cx="1895475" cy="284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28348" r="27231"/>
          <a:stretch/>
        </p:blipFill>
        <p:spPr bwMode="auto">
          <a:xfrm>
            <a:off x="4733925" y="1124712"/>
            <a:ext cx="1895475" cy="2845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rotWithShape="1">
          <a:blip r:embed="rId6">
            <a:extLst>
              <a:ext uri="{28A0092B-C50C-407E-A947-70E740481C1C}">
                <a14:useLocalDpi xmlns:a14="http://schemas.microsoft.com/office/drawing/2010/main" val="0"/>
              </a:ext>
            </a:extLst>
          </a:blip>
          <a:srcRect l="27901" r="27679"/>
          <a:stretch/>
        </p:blipFill>
        <p:spPr bwMode="auto">
          <a:xfrm>
            <a:off x="6799719" y="1124712"/>
            <a:ext cx="1895475" cy="285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 name="Group 25"/>
          <p:cNvGrpSpPr/>
          <p:nvPr/>
        </p:nvGrpSpPr>
        <p:grpSpPr>
          <a:xfrm>
            <a:off x="457200" y="4059936"/>
            <a:ext cx="1895475" cy="400139"/>
            <a:chOff x="4336" y="2630599"/>
            <a:chExt cx="2063796" cy="569305"/>
          </a:xfrm>
        </p:grpSpPr>
        <p:sp>
          <p:nvSpPr>
            <p:cNvPr id="36" name="Rectangle 35"/>
            <p:cNvSpPr/>
            <p:nvPr/>
          </p:nvSpPr>
          <p:spPr>
            <a:xfrm>
              <a:off x="4336" y="2630599"/>
              <a:ext cx="2063796" cy="569305"/>
            </a:xfrm>
            <a:prstGeom prst="rect">
              <a:avLst/>
            </a:prstGeom>
            <a:ln w="19050"/>
          </p:spPr>
          <p:style>
            <a:lnRef idx="3">
              <a:schemeClr val="lt1"/>
            </a:lnRef>
            <a:fillRef idx="1">
              <a:schemeClr val="accent1"/>
            </a:fillRef>
            <a:effectRef idx="1">
              <a:schemeClr val="accent1"/>
            </a:effectRef>
            <a:fontRef idx="minor">
              <a:schemeClr val="tx1">
                <a:hueOff val="0"/>
                <a:satOff val="0"/>
                <a:lumOff val="0"/>
                <a:alphaOff val="0"/>
              </a:schemeClr>
            </a:fontRef>
          </p:style>
        </p:sp>
        <p:sp>
          <p:nvSpPr>
            <p:cNvPr id="37" name="Rectangle 36"/>
            <p:cNvSpPr/>
            <p:nvPr/>
          </p:nvSpPr>
          <p:spPr>
            <a:xfrm>
              <a:off x="4336" y="2630599"/>
              <a:ext cx="2063796" cy="5693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n-US" sz="1500" kern="1200" dirty="0">
                  <a:solidFill>
                    <a:schemeClr val="bg1"/>
                  </a:solidFill>
                </a:rPr>
                <a:t>Airports</a:t>
              </a:r>
            </a:p>
          </p:txBody>
        </p:sp>
      </p:grpSp>
      <p:sp>
        <p:nvSpPr>
          <p:cNvPr id="35" name="Rectangle 34"/>
          <p:cNvSpPr/>
          <p:nvPr/>
        </p:nvSpPr>
        <p:spPr>
          <a:xfrm>
            <a:off x="2405405" y="3972244"/>
            <a:ext cx="2063796" cy="56740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n-US" sz="1500" kern="1200" dirty="0">
                <a:solidFill>
                  <a:schemeClr val="bg1"/>
                </a:solidFill>
              </a:rPr>
              <a:t>City-Wide Surveillance</a:t>
            </a:r>
          </a:p>
        </p:txBody>
      </p:sp>
      <p:grpSp>
        <p:nvGrpSpPr>
          <p:cNvPr id="38" name="Group 37"/>
          <p:cNvGrpSpPr/>
          <p:nvPr/>
        </p:nvGrpSpPr>
        <p:grpSpPr>
          <a:xfrm>
            <a:off x="2590800" y="4059936"/>
            <a:ext cx="1895475" cy="400139"/>
            <a:chOff x="4336" y="2630599"/>
            <a:chExt cx="2063796" cy="569305"/>
          </a:xfrm>
        </p:grpSpPr>
        <p:sp>
          <p:nvSpPr>
            <p:cNvPr id="39" name="Rectangle 38"/>
            <p:cNvSpPr/>
            <p:nvPr/>
          </p:nvSpPr>
          <p:spPr>
            <a:xfrm>
              <a:off x="4336" y="2630599"/>
              <a:ext cx="2063796" cy="569305"/>
            </a:xfrm>
            <a:prstGeom prst="rect">
              <a:avLst/>
            </a:prstGeom>
            <a:ln w="19050"/>
          </p:spPr>
          <p:style>
            <a:lnRef idx="3">
              <a:schemeClr val="lt1"/>
            </a:lnRef>
            <a:fillRef idx="1">
              <a:schemeClr val="accent1"/>
            </a:fillRef>
            <a:effectRef idx="1">
              <a:schemeClr val="accent1"/>
            </a:effectRef>
            <a:fontRef idx="minor">
              <a:schemeClr val="tx1">
                <a:hueOff val="0"/>
                <a:satOff val="0"/>
                <a:lumOff val="0"/>
                <a:alphaOff val="0"/>
              </a:schemeClr>
            </a:fontRef>
          </p:style>
        </p:sp>
        <p:sp>
          <p:nvSpPr>
            <p:cNvPr id="40" name="Rectangle 39"/>
            <p:cNvSpPr/>
            <p:nvPr/>
          </p:nvSpPr>
          <p:spPr>
            <a:xfrm>
              <a:off x="4336" y="2630599"/>
              <a:ext cx="2063796" cy="5693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n-US" sz="1500" kern="1200" dirty="0">
                  <a:solidFill>
                    <a:schemeClr val="bg1"/>
                  </a:solidFill>
                </a:rPr>
                <a:t>City Surveillance</a:t>
              </a:r>
            </a:p>
          </p:txBody>
        </p:sp>
      </p:grpSp>
      <p:grpSp>
        <p:nvGrpSpPr>
          <p:cNvPr id="41" name="Group 40"/>
          <p:cNvGrpSpPr/>
          <p:nvPr/>
        </p:nvGrpSpPr>
        <p:grpSpPr>
          <a:xfrm>
            <a:off x="4733925" y="4059936"/>
            <a:ext cx="1895475" cy="400139"/>
            <a:chOff x="4336" y="2630599"/>
            <a:chExt cx="2063796" cy="569305"/>
          </a:xfrm>
        </p:grpSpPr>
        <p:sp>
          <p:nvSpPr>
            <p:cNvPr id="42" name="Rectangle 41"/>
            <p:cNvSpPr/>
            <p:nvPr/>
          </p:nvSpPr>
          <p:spPr>
            <a:xfrm>
              <a:off x="4336" y="2630599"/>
              <a:ext cx="2063796" cy="569305"/>
            </a:xfrm>
            <a:prstGeom prst="rect">
              <a:avLst/>
            </a:prstGeom>
            <a:ln w="19050"/>
          </p:spPr>
          <p:style>
            <a:lnRef idx="3">
              <a:schemeClr val="lt1"/>
            </a:lnRef>
            <a:fillRef idx="1">
              <a:schemeClr val="accent1"/>
            </a:fillRef>
            <a:effectRef idx="1">
              <a:schemeClr val="accent1"/>
            </a:effectRef>
            <a:fontRef idx="minor">
              <a:schemeClr val="tx1">
                <a:hueOff val="0"/>
                <a:satOff val="0"/>
                <a:lumOff val="0"/>
                <a:alphaOff val="0"/>
              </a:schemeClr>
            </a:fontRef>
          </p:style>
        </p:sp>
        <p:sp>
          <p:nvSpPr>
            <p:cNvPr id="43" name="Rectangle 42"/>
            <p:cNvSpPr/>
            <p:nvPr/>
          </p:nvSpPr>
          <p:spPr>
            <a:xfrm>
              <a:off x="4336" y="2630599"/>
              <a:ext cx="2063796" cy="5693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n-US" sz="1500" kern="1200" dirty="0">
                  <a:solidFill>
                    <a:schemeClr val="bg1"/>
                  </a:solidFill>
                </a:rPr>
                <a:t>Education</a:t>
              </a:r>
            </a:p>
          </p:txBody>
        </p:sp>
      </p:grpSp>
      <p:grpSp>
        <p:nvGrpSpPr>
          <p:cNvPr id="44" name="Group 43"/>
          <p:cNvGrpSpPr/>
          <p:nvPr/>
        </p:nvGrpSpPr>
        <p:grpSpPr>
          <a:xfrm>
            <a:off x="6799719" y="4059936"/>
            <a:ext cx="1877556" cy="400139"/>
            <a:chOff x="4336" y="2630599"/>
            <a:chExt cx="2063796" cy="569305"/>
          </a:xfrm>
        </p:grpSpPr>
        <p:sp>
          <p:nvSpPr>
            <p:cNvPr id="45" name="Rectangle 44"/>
            <p:cNvSpPr/>
            <p:nvPr/>
          </p:nvSpPr>
          <p:spPr>
            <a:xfrm>
              <a:off x="4336" y="2630599"/>
              <a:ext cx="2063796" cy="569305"/>
            </a:xfrm>
            <a:prstGeom prst="rect">
              <a:avLst/>
            </a:prstGeom>
            <a:ln w="19050"/>
          </p:spPr>
          <p:style>
            <a:lnRef idx="3">
              <a:schemeClr val="lt1"/>
            </a:lnRef>
            <a:fillRef idx="1">
              <a:schemeClr val="accent1"/>
            </a:fillRef>
            <a:effectRef idx="1">
              <a:schemeClr val="accent1"/>
            </a:effectRef>
            <a:fontRef idx="minor">
              <a:schemeClr val="tx1">
                <a:hueOff val="0"/>
                <a:satOff val="0"/>
                <a:lumOff val="0"/>
                <a:alphaOff val="0"/>
              </a:schemeClr>
            </a:fontRef>
          </p:style>
        </p:sp>
        <p:sp>
          <p:nvSpPr>
            <p:cNvPr id="46" name="Rectangle 45"/>
            <p:cNvSpPr/>
            <p:nvPr/>
          </p:nvSpPr>
          <p:spPr>
            <a:xfrm>
              <a:off x="4336" y="2630599"/>
              <a:ext cx="2063796" cy="5693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n-US" sz="1500" kern="1200" dirty="0">
                  <a:solidFill>
                    <a:schemeClr val="bg1"/>
                  </a:solidFill>
                </a:rPr>
                <a:t>Stadiums</a:t>
              </a:r>
            </a:p>
          </p:txBody>
        </p:sp>
      </p:grpSp>
    </p:spTree>
    <p:extLst>
      <p:ext uri="{BB962C8B-B14F-4D97-AF65-F5344CB8AC3E}">
        <p14:creationId xmlns:p14="http://schemas.microsoft.com/office/powerpoint/2010/main" val="890836655"/>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Visualize Your Security Environment</a:t>
            </a:r>
          </a:p>
        </p:txBody>
      </p:sp>
      <p:sp>
        <p:nvSpPr>
          <p:cNvPr id="12" name="Footer Placeholder 11"/>
          <p:cNvSpPr>
            <a:spLocks noGrp="1"/>
          </p:cNvSpPr>
          <p:nvPr>
            <p:ph type="ftr" sz="quarter" idx="11"/>
          </p:nvPr>
        </p:nvSpPr>
        <p:spPr/>
        <p:txBody>
          <a:bodyPr/>
          <a:lstStyle/>
          <a:p>
            <a:r>
              <a:rPr lang="fr-FR"/>
              <a:t>│   COMPANY CONFIDENTIAL  </a:t>
            </a:r>
            <a:endParaRPr lang="en-CA" sz="800" dirty="0"/>
          </a:p>
        </p:txBody>
      </p:sp>
      <p:sp>
        <p:nvSpPr>
          <p:cNvPr id="13" name="Slide Number Placeholder 12"/>
          <p:cNvSpPr>
            <a:spLocks noGrp="1"/>
          </p:cNvSpPr>
          <p:nvPr>
            <p:ph type="sldNum" sz="quarter" idx="12"/>
          </p:nvPr>
        </p:nvSpPr>
        <p:spPr/>
        <p:txBody>
          <a:bodyPr/>
          <a:lstStyle/>
          <a:p>
            <a:fld id="{0B6352C0-A9CA-B545-A438-FD1342207464}" type="slidenum">
              <a:rPr lang="en-CA" noProof="0" smtClean="0"/>
              <a:pPr/>
              <a:t>6</a:t>
            </a:fld>
            <a:endParaRPr lang="en-CA" noProof="0" dirty="0"/>
          </a:p>
        </p:txBody>
      </p:sp>
      <p:sp>
        <p:nvSpPr>
          <p:cNvPr id="7" name="Rectangle 6"/>
          <p:cNvSpPr/>
          <p:nvPr/>
        </p:nvSpPr>
        <p:spPr>
          <a:xfrm>
            <a:off x="467832" y="1486352"/>
            <a:ext cx="4023360" cy="12163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Dynamic Maps</a:t>
            </a:r>
          </a:p>
        </p:txBody>
      </p:sp>
      <p:sp>
        <p:nvSpPr>
          <p:cNvPr id="8" name="Rectangle 7"/>
          <p:cNvSpPr/>
          <p:nvPr/>
        </p:nvSpPr>
        <p:spPr>
          <a:xfrm>
            <a:off x="4562581" y="1486352"/>
            <a:ext cx="4023360" cy="12163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Map Objects</a:t>
            </a:r>
          </a:p>
        </p:txBody>
      </p:sp>
      <p:sp>
        <p:nvSpPr>
          <p:cNvPr id="14" name="Rectangle 13"/>
          <p:cNvSpPr/>
          <p:nvPr/>
        </p:nvSpPr>
        <p:spPr>
          <a:xfrm>
            <a:off x="467834" y="2804843"/>
            <a:ext cx="4023360" cy="12163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Interactive Security </a:t>
            </a:r>
            <a:br>
              <a:rPr lang="en-US" sz="1600" dirty="0"/>
            </a:br>
            <a:r>
              <a:rPr lang="en-US" sz="1600" dirty="0"/>
              <a:t>Devices</a:t>
            </a:r>
          </a:p>
        </p:txBody>
      </p:sp>
      <p:sp>
        <p:nvSpPr>
          <p:cNvPr id="15" name="Rectangle 14"/>
          <p:cNvSpPr/>
          <p:nvPr/>
        </p:nvSpPr>
        <p:spPr>
          <a:xfrm>
            <a:off x="4562581" y="2794209"/>
            <a:ext cx="4023360" cy="12163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Instant Alerts</a:t>
            </a:r>
          </a:p>
        </p:txBody>
      </p:sp>
      <p:pic>
        <p:nvPicPr>
          <p:cNvPr id="1026" name="Picture 2" descr="D:\Large icons\Are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1545" y="1751614"/>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PlanManager\Default Icons\Hotspo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1814" y="1751614"/>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Large icons\Camer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1205" y="3108246"/>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Large icons\Alar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3059471"/>
            <a:ext cx="685800" cy="6858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4563236" y="1486489"/>
            <a:ext cx="4023360" cy="1216325"/>
            <a:chOff x="4587240" y="1486351"/>
            <a:chExt cx="4023360" cy="1216325"/>
          </a:xfrm>
        </p:grpSpPr>
        <p:sp>
          <p:nvSpPr>
            <p:cNvPr id="20" name="Rectangle 19"/>
            <p:cNvSpPr/>
            <p:nvPr/>
          </p:nvSpPr>
          <p:spPr>
            <a:xfrm>
              <a:off x="4587240" y="1486351"/>
              <a:ext cx="4023360" cy="12163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t>Hotspots</a:t>
              </a:r>
            </a:p>
            <a:p>
              <a:r>
                <a:rPr lang="en-US" sz="1600" dirty="0"/>
                <a:t>Favorite Views</a:t>
              </a:r>
            </a:p>
            <a:p>
              <a:r>
                <a:rPr lang="en-US" sz="1600" dirty="0"/>
                <a:t>Map Links</a:t>
              </a:r>
            </a:p>
          </p:txBody>
        </p:sp>
        <p:pic>
          <p:nvPicPr>
            <p:cNvPr id="23" name="Picture 3" descr="D:\PlanManager\Default Icons\Hotspo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7645" y="1718310"/>
              <a:ext cx="685800" cy="6858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4563236" y="2794081"/>
            <a:ext cx="4023360" cy="1216325"/>
            <a:chOff x="4553056" y="2794208"/>
            <a:chExt cx="4023360" cy="1216325"/>
          </a:xfrm>
        </p:grpSpPr>
        <p:sp>
          <p:nvSpPr>
            <p:cNvPr id="22" name="Rectangle 21"/>
            <p:cNvSpPr/>
            <p:nvPr/>
          </p:nvSpPr>
          <p:spPr>
            <a:xfrm>
              <a:off x="4553056" y="2794208"/>
              <a:ext cx="4023360" cy="12163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t>Alarm Management </a:t>
              </a:r>
            </a:p>
            <a:p>
              <a:r>
                <a:rPr lang="en-US" sz="1600" dirty="0"/>
                <a:t>State Management</a:t>
              </a:r>
            </a:p>
            <a:p>
              <a:r>
                <a:rPr lang="en-US" sz="1600" dirty="0"/>
                <a:t>Custom Features</a:t>
              </a:r>
            </a:p>
          </p:txBody>
        </p:sp>
        <p:pic>
          <p:nvPicPr>
            <p:cNvPr id="24" name="Picture 5" descr="D:\Large icons\Alar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3060422"/>
              <a:ext cx="685800" cy="6858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465677" y="1484794"/>
            <a:ext cx="4023360" cy="1216325"/>
            <a:chOff x="467834" y="1486352"/>
            <a:chExt cx="4023360" cy="1216325"/>
          </a:xfrm>
        </p:grpSpPr>
        <p:sp>
          <p:nvSpPr>
            <p:cNvPr id="19" name="Rectangle 18"/>
            <p:cNvSpPr/>
            <p:nvPr/>
          </p:nvSpPr>
          <p:spPr>
            <a:xfrm>
              <a:off x="467834" y="1486352"/>
              <a:ext cx="4023360" cy="12163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t>GIS</a:t>
              </a:r>
            </a:p>
            <a:p>
              <a:r>
                <a:rPr lang="en-US" sz="1600" dirty="0"/>
                <a:t>CAD Files</a:t>
              </a:r>
              <a:br>
                <a:rPr lang="en-US" sz="1600" dirty="0"/>
              </a:br>
              <a:r>
                <a:rPr lang="en-US" sz="1600" dirty="0"/>
                <a:t>Raster</a:t>
              </a:r>
              <a:br>
                <a:rPr lang="en-US" sz="1600" dirty="0"/>
              </a:br>
              <a:r>
                <a:rPr lang="en-US" sz="1600" dirty="0"/>
                <a:t>Imagery</a:t>
              </a:r>
            </a:p>
          </p:txBody>
        </p:sp>
        <p:pic>
          <p:nvPicPr>
            <p:cNvPr id="27" name="Picture 2" descr="D:\Large icons\Are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733550"/>
              <a:ext cx="685800" cy="6858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466724" y="2803225"/>
            <a:ext cx="4023360" cy="1216325"/>
            <a:chOff x="467832" y="2804843"/>
            <a:chExt cx="4023360" cy="1216325"/>
          </a:xfrm>
        </p:grpSpPr>
        <p:sp>
          <p:nvSpPr>
            <p:cNvPr id="21" name="Rectangle 20"/>
            <p:cNvSpPr/>
            <p:nvPr/>
          </p:nvSpPr>
          <p:spPr>
            <a:xfrm>
              <a:off x="467832" y="2804843"/>
              <a:ext cx="4023360" cy="12163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t>Camera FOV</a:t>
              </a:r>
            </a:p>
            <a:p>
              <a:r>
                <a:rPr lang="en-US" sz="1600" dirty="0"/>
                <a:t>Lock/Unlock Doors</a:t>
              </a:r>
            </a:p>
            <a:p>
              <a:r>
                <a:rPr lang="en-US" sz="1600" dirty="0"/>
                <a:t>Arm/Disarm Zones</a:t>
              </a:r>
            </a:p>
            <a:p>
              <a:r>
                <a:rPr lang="fr-FR" sz="1600" dirty="0"/>
                <a:t>I/O Monitoring </a:t>
              </a:r>
            </a:p>
            <a:p>
              <a:r>
                <a:rPr lang="fr-FR" sz="1600" dirty="0"/>
                <a:t>LPR monitoring</a:t>
              </a:r>
              <a:endParaRPr lang="en-US" sz="1600" dirty="0"/>
            </a:p>
          </p:txBody>
        </p:sp>
        <p:pic>
          <p:nvPicPr>
            <p:cNvPr id="28" name="Picture 4" descr="D:\Large icons\Camer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885" y="3085345"/>
              <a:ext cx="685800" cy="6858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6996593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Map Navigation</a:t>
            </a:r>
          </a:p>
        </p:txBody>
      </p:sp>
      <p:sp>
        <p:nvSpPr>
          <p:cNvPr id="7" name="Footer Placeholder 6"/>
          <p:cNvSpPr>
            <a:spLocks noGrp="1"/>
          </p:cNvSpPr>
          <p:nvPr>
            <p:ph type="ftr" sz="quarter" idx="11"/>
          </p:nvPr>
        </p:nvSpPr>
        <p:spPr/>
        <p:txBody>
          <a:bodyPr/>
          <a:lstStyle/>
          <a:p>
            <a:r>
              <a:rPr lang="fr-FR"/>
              <a:t>│   COMPANY CONFIDENTIAL  </a:t>
            </a:r>
            <a:endParaRPr lang="en-CA" sz="800" dirty="0"/>
          </a:p>
        </p:txBody>
      </p:sp>
      <p:sp>
        <p:nvSpPr>
          <p:cNvPr id="8" name="Slide Number Placeholder 7"/>
          <p:cNvSpPr>
            <a:spLocks noGrp="1"/>
          </p:cNvSpPr>
          <p:nvPr>
            <p:ph type="sldNum" sz="quarter" idx="12"/>
          </p:nvPr>
        </p:nvSpPr>
        <p:spPr/>
        <p:txBody>
          <a:bodyPr/>
          <a:lstStyle/>
          <a:p>
            <a:fld id="{0B6352C0-A9CA-B545-A438-FD1342207464}" type="slidenum">
              <a:rPr lang="en-CA" noProof="0" smtClean="0"/>
              <a:pPr/>
              <a:t>7</a:t>
            </a:fld>
            <a:endParaRPr lang="en-CA" noProof="0" dirty="0"/>
          </a:p>
        </p:txBody>
      </p:sp>
      <p:sp>
        <p:nvSpPr>
          <p:cNvPr id="15" name="Espace réservé du contenu 12"/>
          <p:cNvSpPr txBox="1">
            <a:spLocks/>
          </p:cNvSpPr>
          <p:nvPr/>
        </p:nvSpPr>
        <p:spPr>
          <a:xfrm>
            <a:off x="533400" y="1581150"/>
            <a:ext cx="4343400" cy="2133600"/>
          </a:xfrm>
          <a:prstGeom prst="rect">
            <a:avLst/>
          </a:prstGeom>
        </p:spPr>
        <p:txBody>
          <a:bodyPr vert="horz" lIns="91440" tIns="45720" rIns="91440" bIns="45720" rtlCol="0">
            <a:noAutofit/>
          </a:bodyPr>
          <a:lstStyle>
            <a:defPPr>
              <a:defRPr lang="fr-FR"/>
            </a:defPPr>
            <a:lvl1pPr marL="182880" indent="-182880">
              <a:spcBef>
                <a:spcPts val="1000"/>
              </a:spcBef>
              <a:spcAft>
                <a:spcPts val="400"/>
              </a:spcAft>
              <a:buFont typeface="Arial"/>
              <a:buChar char="•"/>
              <a:defRPr sz="1600" b="1" i="0" cap="all">
                <a:solidFill>
                  <a:schemeClr val="tx2"/>
                </a:solidFill>
                <a:latin typeface="Segoe UI"/>
                <a:cs typeface="Segoe UI"/>
              </a:defRPr>
            </a:lvl1pPr>
            <a:lvl2pPr marL="182880" indent="-182880">
              <a:spcBef>
                <a:spcPts val="0"/>
              </a:spcBef>
              <a:spcAft>
                <a:spcPts val="600"/>
              </a:spcAft>
              <a:buFont typeface="Arial"/>
              <a:buChar char="•"/>
              <a:defRPr sz="1600" b="1" i="0">
                <a:solidFill>
                  <a:schemeClr val="accent6"/>
                </a:solidFill>
                <a:latin typeface="Segoe UI"/>
                <a:cs typeface="Segoe UI"/>
              </a:defRPr>
            </a:lvl2pPr>
            <a:lvl3pPr marL="0" lvl="2" indent="0">
              <a:spcBef>
                <a:spcPts val="0"/>
              </a:spcBef>
              <a:spcAft>
                <a:spcPts val="300"/>
              </a:spcAft>
              <a:buClr>
                <a:schemeClr val="accent6"/>
              </a:buClr>
              <a:buFont typeface="Arial"/>
              <a:buNone/>
              <a:defRPr sz="1600">
                <a:solidFill>
                  <a:schemeClr val="tx2"/>
                </a:solidFill>
                <a:latin typeface="+mj-lt"/>
                <a:cs typeface="Segoe UI"/>
              </a:defRPr>
            </a:lvl3pPr>
            <a:lvl4pPr marL="365760" indent="-182880">
              <a:spcBef>
                <a:spcPts val="0"/>
              </a:spcBef>
              <a:spcAft>
                <a:spcPts val="300"/>
              </a:spcAft>
              <a:buClr>
                <a:schemeClr val="tx2"/>
              </a:buClr>
              <a:buFont typeface="Arial"/>
              <a:buChar char="•"/>
              <a:defRPr sz="1600">
                <a:solidFill>
                  <a:schemeClr val="tx2"/>
                </a:solidFill>
                <a:latin typeface="Segoe UI"/>
                <a:cs typeface="Segoe UI"/>
              </a:defRPr>
            </a:lvl4pPr>
            <a:lvl5pPr marL="548640" indent="-182880">
              <a:spcBef>
                <a:spcPts val="0"/>
              </a:spcBef>
              <a:spcAft>
                <a:spcPts val="300"/>
              </a:spcAft>
              <a:buClr>
                <a:schemeClr val="tx2"/>
              </a:buClr>
              <a:buSzPct val="100000"/>
              <a:buFont typeface="Lucida Grande"/>
              <a:buChar char="∘"/>
              <a:defRPr sz="1600" spc="0" baseline="0">
                <a:solidFill>
                  <a:schemeClr val="tx2"/>
                </a:solidFill>
                <a:latin typeface="Segoe UI"/>
                <a:cs typeface="Segoe UI"/>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2">
              <a:spcAft>
                <a:spcPts val="800"/>
              </a:spcAft>
              <a:buClr>
                <a:srgbClr val="0073B0"/>
              </a:buClr>
            </a:pPr>
            <a:r>
              <a:rPr lang="ja-JP" altLang="en-US" dirty="0"/>
              <a:t>フロアプランとサイトマップは、多層技術を活用して</a:t>
            </a:r>
            <a:r>
              <a:rPr lang="en-US" altLang="ja-JP" dirty="0"/>
              <a:t>GIS</a:t>
            </a:r>
            <a:r>
              <a:rPr lang="ja-JP" altLang="en-US" dirty="0"/>
              <a:t>マップと同じ流動性を得ることができます</a:t>
            </a:r>
            <a:br>
              <a:rPr lang="en-US" sz="100" dirty="0"/>
            </a:br>
            <a:endParaRPr lang="en-US" sz="100" dirty="0"/>
          </a:p>
          <a:p>
            <a:pPr marL="285750" lvl="2" indent="-285750">
              <a:spcAft>
                <a:spcPts val="800"/>
              </a:spcAft>
              <a:buClr>
                <a:srgbClr val="0073B0"/>
              </a:buClr>
              <a:buFont typeface="Wingdings" pitchFamily="2" charset="2"/>
              <a:buChar char="§"/>
            </a:pPr>
            <a:r>
              <a:rPr lang="ja-JP" altLang="en-US" dirty="0"/>
              <a:t>解像度とビジュアル品質の向上</a:t>
            </a:r>
            <a:endParaRPr lang="en-US" dirty="0"/>
          </a:p>
          <a:p>
            <a:pPr marL="285750" lvl="2" indent="-285750">
              <a:spcAft>
                <a:spcPts val="800"/>
              </a:spcAft>
              <a:buClr>
                <a:srgbClr val="0073B0"/>
              </a:buClr>
              <a:buFont typeface="Wingdings" pitchFamily="2" charset="2"/>
              <a:buChar char="§"/>
            </a:pPr>
            <a:r>
              <a:rPr lang="ja-JP" altLang="en-US" dirty="0"/>
              <a:t>小さな帯域幅とリソースの使用</a:t>
            </a:r>
            <a:endParaRPr lang="en-US" dirty="0"/>
          </a:p>
          <a:p>
            <a:pPr marL="285750" lvl="2" indent="-285750">
              <a:spcAft>
                <a:spcPts val="800"/>
              </a:spcAft>
              <a:buClr>
                <a:srgbClr val="0073B0"/>
              </a:buClr>
              <a:buFont typeface="Wingdings" pitchFamily="2" charset="2"/>
              <a:buChar char="§"/>
            </a:pPr>
            <a:r>
              <a:rPr lang="ja-JP" altLang="en-US" dirty="0"/>
              <a:t>簡易なメンテナンス</a:t>
            </a:r>
            <a:br>
              <a:rPr lang="en-US" dirty="0">
                <a:solidFill>
                  <a:srgbClr val="717272"/>
                </a:solidFill>
              </a:rPr>
            </a:br>
            <a:endParaRPr lang="en-US" dirty="0">
              <a:solidFill>
                <a:srgbClr val="717272"/>
              </a:solidFill>
            </a:endParaRPr>
          </a:p>
          <a:p>
            <a:pPr lvl="2">
              <a:spcAft>
                <a:spcPts val="800"/>
              </a:spcAft>
              <a:buClr>
                <a:srgbClr val="0073B0"/>
              </a:buClr>
            </a:pPr>
            <a:endParaRPr lang="en-US" dirty="0"/>
          </a:p>
          <a:p>
            <a:pPr lvl="2">
              <a:spcAft>
                <a:spcPts val="800"/>
              </a:spcAft>
              <a:buClr>
                <a:srgbClr val="0073B0"/>
              </a:buClr>
            </a:pPr>
            <a:endParaRPr lang="en-US" dirty="0"/>
          </a:p>
          <a:p>
            <a:pPr lvl="2">
              <a:spcAft>
                <a:spcPts val="800"/>
              </a:spcAft>
              <a:buClr>
                <a:srgbClr val="0073B0"/>
              </a:buClr>
            </a:pPr>
            <a:endParaRPr lang="fr-FR" dirty="0"/>
          </a:p>
        </p:txBody>
      </p:sp>
      <p:pic>
        <p:nvPicPr>
          <p:cNvPr id="16" name="Picture 15" descr="Demo PlanManager Floor Plan.png"/>
          <p:cNvPicPr>
            <a:picLocks noChangeAspect="1"/>
          </p:cNvPicPr>
          <p:nvPr/>
        </p:nvPicPr>
        <p:blipFill rotWithShape="1">
          <a:blip r:embed="rId2" cstate="print">
            <a:extLst>
              <a:ext uri="{28A0092B-C50C-407E-A947-70E740481C1C}">
                <a14:useLocalDpi xmlns:a14="http://schemas.microsoft.com/office/drawing/2010/main"/>
              </a:ext>
            </a:extLst>
          </a:blip>
          <a:srcRect l="17396" t="10463" r="2247" b="34815"/>
          <a:stretch/>
        </p:blipFill>
        <p:spPr>
          <a:xfrm>
            <a:off x="5113981" y="1047750"/>
            <a:ext cx="3953819" cy="1679592"/>
          </a:xfrm>
          <a:prstGeom prst="rect">
            <a:avLst/>
          </a:prstGeom>
          <a:solidFill>
            <a:srgbClr val="FFFFFF">
              <a:shade val="85000"/>
            </a:srgbClr>
          </a:solidFill>
          <a:ln w="190500" cap="rnd">
            <a:noFill/>
          </a:ln>
          <a:effectLst/>
          <a:scene3d>
            <a:camera prst="perspectiveContrastingLeftFacing"/>
            <a:lightRig rig="threePt" dir="t"/>
          </a:scene3d>
        </p:spPr>
      </p:pic>
      <p:pic>
        <p:nvPicPr>
          <p:cNvPr id="17"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17326" t="22792" r="1949" b="25536"/>
          <a:stretch/>
        </p:blipFill>
        <p:spPr bwMode="auto">
          <a:xfrm>
            <a:off x="4139662" y="2266950"/>
            <a:ext cx="4089938" cy="1811721"/>
          </a:xfrm>
          <a:prstGeom prst="rect">
            <a:avLst/>
          </a:prstGeom>
          <a:solidFill>
            <a:srgbClr val="FFFFFF">
              <a:shade val="85000"/>
            </a:srgbClr>
          </a:solidFill>
          <a:ln w="190500" cap="rnd">
            <a:noFill/>
          </a:ln>
          <a:effectLst/>
          <a:scene3d>
            <a:camera prst="perspectiveContrastingLeftFacing"/>
            <a:lightRig rig="threePt" dir="t"/>
          </a:scene3d>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6825455"/>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Integrate All Security Devices &amp; Operational Tasks</a:t>
            </a:r>
          </a:p>
        </p:txBody>
      </p:sp>
      <p:sp>
        <p:nvSpPr>
          <p:cNvPr id="7" name="Footer Placeholder 6"/>
          <p:cNvSpPr>
            <a:spLocks noGrp="1"/>
          </p:cNvSpPr>
          <p:nvPr>
            <p:ph type="ftr" sz="quarter" idx="11"/>
          </p:nvPr>
        </p:nvSpPr>
        <p:spPr/>
        <p:txBody>
          <a:bodyPr/>
          <a:lstStyle/>
          <a:p>
            <a:r>
              <a:rPr lang="fr-FR"/>
              <a:t>│   COMPANY CONFIDENTIAL  </a:t>
            </a:r>
            <a:endParaRPr lang="en-CA" sz="800" dirty="0"/>
          </a:p>
        </p:txBody>
      </p:sp>
      <p:sp>
        <p:nvSpPr>
          <p:cNvPr id="8" name="Slide Number Placeholder 7"/>
          <p:cNvSpPr>
            <a:spLocks noGrp="1"/>
          </p:cNvSpPr>
          <p:nvPr>
            <p:ph type="sldNum" sz="quarter" idx="12"/>
          </p:nvPr>
        </p:nvSpPr>
        <p:spPr/>
        <p:txBody>
          <a:bodyPr/>
          <a:lstStyle/>
          <a:p>
            <a:fld id="{0B6352C0-A9CA-B545-A438-FD1342207464}" type="slidenum">
              <a:rPr lang="en-CA" noProof="0" smtClean="0"/>
              <a:pPr/>
              <a:t>8</a:t>
            </a:fld>
            <a:endParaRPr lang="en-CA" noProof="0" dirty="0"/>
          </a:p>
        </p:txBody>
      </p:sp>
      <p:pic>
        <p:nvPicPr>
          <p:cNvPr id="9" name="Picture 2" descr="\\DTSIANG-780\10.1 ga\English\550_005_Plan Manager User Guide\Graphics\PM_Client_ControlCamera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725" y="1142505"/>
            <a:ext cx="1676400" cy="1280160"/>
          </a:xfrm>
          <a:prstGeom prst="rect">
            <a:avLst/>
          </a:prstGeom>
          <a:ln w="1905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46724" y="2460307"/>
            <a:ext cx="1676401" cy="307777"/>
          </a:xfrm>
          <a:prstGeom prst="rect">
            <a:avLst/>
          </a:prstGeom>
          <a:noFill/>
        </p:spPr>
        <p:txBody>
          <a:bodyPr wrap="square" rtlCol="0">
            <a:spAutoFit/>
          </a:bodyPr>
          <a:lstStyle/>
          <a:p>
            <a:pPr algn="ctr"/>
            <a:r>
              <a:rPr lang="en-US" sz="1400" b="1" dirty="0">
                <a:solidFill>
                  <a:srgbClr val="0073B0"/>
                </a:solidFill>
              </a:rPr>
              <a:t>Cameras</a:t>
            </a:r>
          </a:p>
        </p:txBody>
      </p:sp>
      <p:pic>
        <p:nvPicPr>
          <p:cNvPr id="11" name="Picture 2" descr="D:\My documents\pro\Product Management\Plan Manager\Plan Manager 10.1\graphiques\PM_Client_ConfigPanel_Door_States.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6224"/>
          <a:stretch/>
        </p:blipFill>
        <p:spPr bwMode="auto">
          <a:xfrm>
            <a:off x="7167933" y="1142505"/>
            <a:ext cx="1589935" cy="1280160"/>
          </a:xfrm>
          <a:prstGeom prst="rect">
            <a:avLst/>
          </a:prstGeom>
          <a:ln w="1905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096865" y="2460307"/>
            <a:ext cx="1598329" cy="307777"/>
          </a:xfrm>
          <a:prstGeom prst="rect">
            <a:avLst/>
          </a:prstGeom>
          <a:noFill/>
        </p:spPr>
        <p:txBody>
          <a:bodyPr wrap="square" rtlCol="0">
            <a:spAutoFit/>
          </a:bodyPr>
          <a:lstStyle/>
          <a:p>
            <a:pPr algn="ctr"/>
            <a:r>
              <a:rPr lang="en-US" sz="1400" b="1" dirty="0">
                <a:solidFill>
                  <a:srgbClr val="0073B0"/>
                </a:solidFill>
              </a:rPr>
              <a:t>Doors</a:t>
            </a:r>
          </a:p>
        </p:txBody>
      </p:sp>
      <p:sp>
        <p:nvSpPr>
          <p:cNvPr id="13" name="TextBox 12"/>
          <p:cNvSpPr txBox="1"/>
          <p:nvPr/>
        </p:nvSpPr>
        <p:spPr>
          <a:xfrm>
            <a:off x="446724" y="4245173"/>
            <a:ext cx="1742125" cy="307777"/>
          </a:xfrm>
          <a:prstGeom prst="rect">
            <a:avLst/>
          </a:prstGeom>
          <a:noFill/>
        </p:spPr>
        <p:txBody>
          <a:bodyPr wrap="square" rtlCol="0">
            <a:spAutoFit/>
          </a:bodyPr>
          <a:lstStyle/>
          <a:p>
            <a:pPr algn="ctr"/>
            <a:r>
              <a:rPr lang="en-US" sz="1400" b="1" dirty="0">
                <a:solidFill>
                  <a:srgbClr val="0073B0"/>
                </a:solidFill>
              </a:rPr>
              <a:t>Areas</a:t>
            </a:r>
          </a:p>
        </p:txBody>
      </p:sp>
      <p:sp>
        <p:nvSpPr>
          <p:cNvPr id="15" name="TextBox 14"/>
          <p:cNvSpPr txBox="1"/>
          <p:nvPr/>
        </p:nvSpPr>
        <p:spPr>
          <a:xfrm>
            <a:off x="2600109" y="4245173"/>
            <a:ext cx="1926171" cy="307777"/>
          </a:xfrm>
          <a:prstGeom prst="rect">
            <a:avLst/>
          </a:prstGeom>
          <a:noFill/>
        </p:spPr>
        <p:txBody>
          <a:bodyPr wrap="square" rtlCol="0">
            <a:spAutoFit/>
          </a:bodyPr>
          <a:lstStyle/>
          <a:p>
            <a:pPr algn="ctr"/>
            <a:r>
              <a:rPr lang="en-US" sz="1400" b="1" dirty="0">
                <a:solidFill>
                  <a:srgbClr val="0073B0"/>
                </a:solidFill>
              </a:rPr>
              <a:t>Input and Outputs</a:t>
            </a:r>
          </a:p>
        </p:txBody>
      </p:sp>
      <p:sp>
        <p:nvSpPr>
          <p:cNvPr id="17" name="TextBox 16"/>
          <p:cNvSpPr txBox="1"/>
          <p:nvPr/>
        </p:nvSpPr>
        <p:spPr>
          <a:xfrm>
            <a:off x="2534327" y="2460307"/>
            <a:ext cx="1982433" cy="307777"/>
          </a:xfrm>
          <a:prstGeom prst="rect">
            <a:avLst/>
          </a:prstGeom>
          <a:noFill/>
        </p:spPr>
        <p:txBody>
          <a:bodyPr wrap="square" rtlCol="0">
            <a:spAutoFit/>
          </a:bodyPr>
          <a:lstStyle/>
          <a:p>
            <a:pPr algn="ctr"/>
            <a:r>
              <a:rPr lang="en-US" sz="1400" b="1" dirty="0">
                <a:solidFill>
                  <a:srgbClr val="0073B0"/>
                </a:solidFill>
              </a:rPr>
              <a:t>Hot Spots</a:t>
            </a:r>
          </a:p>
        </p:txBody>
      </p:sp>
      <p:sp>
        <p:nvSpPr>
          <p:cNvPr id="19" name="TextBox 18"/>
          <p:cNvSpPr txBox="1"/>
          <p:nvPr/>
        </p:nvSpPr>
        <p:spPr>
          <a:xfrm>
            <a:off x="7175813" y="4019550"/>
            <a:ext cx="1574174" cy="523220"/>
          </a:xfrm>
          <a:prstGeom prst="rect">
            <a:avLst/>
          </a:prstGeom>
          <a:noFill/>
        </p:spPr>
        <p:txBody>
          <a:bodyPr wrap="square" rtlCol="0">
            <a:spAutoFit/>
          </a:bodyPr>
          <a:lstStyle/>
          <a:p>
            <a:pPr algn="ctr"/>
            <a:r>
              <a:rPr lang="en-US" sz="1400" b="1" dirty="0">
                <a:solidFill>
                  <a:srgbClr val="0073B0"/>
                </a:solidFill>
              </a:rPr>
              <a:t>Custom Objects &amp; Actions</a:t>
            </a:r>
          </a:p>
        </p:txBody>
      </p:sp>
      <p:sp>
        <p:nvSpPr>
          <p:cNvPr id="21" name="TextBox 20"/>
          <p:cNvSpPr txBox="1"/>
          <p:nvPr/>
        </p:nvSpPr>
        <p:spPr>
          <a:xfrm>
            <a:off x="4950062" y="2460307"/>
            <a:ext cx="1718105" cy="307777"/>
          </a:xfrm>
          <a:prstGeom prst="rect">
            <a:avLst/>
          </a:prstGeom>
          <a:noFill/>
        </p:spPr>
        <p:txBody>
          <a:bodyPr wrap="square" rtlCol="0">
            <a:spAutoFit/>
          </a:bodyPr>
          <a:lstStyle/>
          <a:p>
            <a:pPr algn="ctr"/>
            <a:r>
              <a:rPr lang="en-US" sz="1400" b="1" dirty="0">
                <a:solidFill>
                  <a:srgbClr val="0073B0"/>
                </a:solidFill>
              </a:rPr>
              <a:t>LPR</a:t>
            </a:r>
            <a:endParaRPr lang="en-US" sz="1200" dirty="0">
              <a:solidFill>
                <a:srgbClr val="0073B0"/>
              </a:solidFill>
            </a:endParaRPr>
          </a:p>
        </p:txBody>
      </p:sp>
      <p:pic>
        <p:nvPicPr>
          <p:cNvPr id="5" name="Picture 4"/>
          <p:cNvPicPr>
            <a:picLocks noChangeAspect="1"/>
          </p:cNvPicPr>
          <p:nvPr/>
        </p:nvPicPr>
        <p:blipFill>
          <a:blip r:embed="rId5"/>
          <a:stretch>
            <a:fillRect/>
          </a:stretch>
        </p:blipFill>
        <p:spPr>
          <a:xfrm>
            <a:off x="381000" y="2772840"/>
            <a:ext cx="1807850" cy="1465772"/>
          </a:xfrm>
          <a:prstGeom prst="rect">
            <a:avLst/>
          </a:prstGeom>
        </p:spPr>
      </p:pic>
      <p:pic>
        <p:nvPicPr>
          <p:cNvPr id="6" name="Picture 5"/>
          <p:cNvPicPr>
            <a:picLocks noChangeAspect="1"/>
          </p:cNvPicPr>
          <p:nvPr/>
        </p:nvPicPr>
        <p:blipFill rotWithShape="1">
          <a:blip r:embed="rId6"/>
          <a:srcRect l="39606" t="26536" r="4026" b="33737"/>
          <a:stretch/>
        </p:blipFill>
        <p:spPr>
          <a:xfrm>
            <a:off x="6934200" y="2800350"/>
            <a:ext cx="2057400" cy="1175659"/>
          </a:xfrm>
          <a:prstGeom prst="rect">
            <a:avLst/>
          </a:prstGeom>
          <a:effectLst>
            <a:outerShdw blurRad="50800" dist="38100" dir="2700000" algn="tl" rotWithShape="0">
              <a:prstClr val="black">
                <a:alpha val="40000"/>
              </a:prstClr>
            </a:outerShdw>
          </a:effectLst>
        </p:spPr>
      </p:pic>
      <p:pic>
        <p:nvPicPr>
          <p:cNvPr id="29" name="Picture 28"/>
          <p:cNvPicPr>
            <a:picLocks noChangeAspect="1"/>
          </p:cNvPicPr>
          <p:nvPr/>
        </p:nvPicPr>
        <p:blipFill rotWithShape="1">
          <a:blip r:embed="rId7"/>
          <a:srcRect l="22753" t="26559" r="9801" b="8706"/>
          <a:stretch/>
        </p:blipFill>
        <p:spPr>
          <a:xfrm>
            <a:off x="4950062" y="1142505"/>
            <a:ext cx="1718105" cy="1280160"/>
          </a:xfrm>
          <a:prstGeom prst="rect">
            <a:avLst/>
          </a:prstGeom>
          <a:effectLst>
            <a:outerShdw blurRad="50800" dist="38100" dir="2700000" algn="tl" rotWithShape="0">
              <a:prstClr val="black">
                <a:alpha val="40000"/>
              </a:prstClr>
            </a:outerShdw>
          </a:effectLst>
        </p:spPr>
      </p:pic>
      <p:pic>
        <p:nvPicPr>
          <p:cNvPr id="30" name="Picture 29"/>
          <p:cNvPicPr>
            <a:picLocks noChangeAspect="1"/>
          </p:cNvPicPr>
          <p:nvPr/>
        </p:nvPicPr>
        <p:blipFill rotWithShape="1">
          <a:blip r:embed="rId8"/>
          <a:srcRect l="-661" r="31877"/>
          <a:stretch/>
        </p:blipFill>
        <p:spPr>
          <a:xfrm>
            <a:off x="2526999" y="2772841"/>
            <a:ext cx="1981200" cy="1465771"/>
          </a:xfrm>
          <a:prstGeom prst="rect">
            <a:avLst/>
          </a:prstGeom>
          <a:effectLst>
            <a:outerShdw blurRad="50800" dist="38100" dir="2700000" algn="tl" rotWithShape="0">
              <a:prstClr val="black">
                <a:alpha val="40000"/>
              </a:prstClr>
            </a:outerShdw>
          </a:effectLst>
        </p:spPr>
      </p:pic>
      <p:pic>
        <p:nvPicPr>
          <p:cNvPr id="28" name="Picture 27"/>
          <p:cNvPicPr>
            <a:picLocks noChangeAspect="1"/>
          </p:cNvPicPr>
          <p:nvPr/>
        </p:nvPicPr>
        <p:blipFill>
          <a:blip r:embed="rId9"/>
          <a:stretch>
            <a:fillRect/>
          </a:stretch>
        </p:blipFill>
        <p:spPr>
          <a:xfrm>
            <a:off x="2438400" y="1130186"/>
            <a:ext cx="2158398" cy="1304799"/>
          </a:xfrm>
          <a:prstGeom prst="rect">
            <a:avLst/>
          </a:prstGeom>
          <a:effectLst>
            <a:outerShdw blurRad="50800" dist="38100" dir="2700000" algn="tl" rotWithShape="0">
              <a:prstClr val="black">
                <a:alpha val="40000"/>
              </a:prstClr>
            </a:outerShdw>
          </a:effectLst>
        </p:spPr>
      </p:pic>
      <p:pic>
        <p:nvPicPr>
          <p:cNvPr id="31" name="Picture 30"/>
          <p:cNvPicPr>
            <a:picLocks noChangeAspect="1"/>
          </p:cNvPicPr>
          <p:nvPr/>
        </p:nvPicPr>
        <p:blipFill rotWithShape="1">
          <a:blip r:embed="rId10"/>
          <a:srcRect r="13540"/>
          <a:stretch/>
        </p:blipFill>
        <p:spPr>
          <a:xfrm>
            <a:off x="4853676" y="2766671"/>
            <a:ext cx="1910877" cy="1478111"/>
          </a:xfrm>
          <a:prstGeom prst="rect">
            <a:avLst/>
          </a:prstGeom>
          <a:effectLst>
            <a:outerShdw blurRad="50800" dist="38100" dir="2700000" algn="tl" rotWithShape="0">
              <a:prstClr val="black">
                <a:alpha val="40000"/>
              </a:prstClr>
            </a:outerShdw>
          </a:effectLst>
        </p:spPr>
      </p:pic>
      <p:sp>
        <p:nvSpPr>
          <p:cNvPr id="32" name="Rectangle 31"/>
          <p:cNvSpPr/>
          <p:nvPr/>
        </p:nvSpPr>
        <p:spPr>
          <a:xfrm>
            <a:off x="4850796" y="4245173"/>
            <a:ext cx="1913757" cy="307777"/>
          </a:xfrm>
          <a:prstGeom prst="rect">
            <a:avLst/>
          </a:prstGeom>
        </p:spPr>
        <p:txBody>
          <a:bodyPr wrap="square">
            <a:spAutoFit/>
          </a:bodyPr>
          <a:lstStyle/>
          <a:p>
            <a:pPr algn="ctr"/>
            <a:r>
              <a:rPr lang="en-US" sz="1400" b="1" dirty="0">
                <a:solidFill>
                  <a:srgbClr val="0073B0"/>
                </a:solidFill>
              </a:rPr>
              <a:t>Intrusion Zones</a:t>
            </a:r>
            <a:endParaRPr lang="en-US" sz="1400" dirty="0"/>
          </a:p>
        </p:txBody>
      </p:sp>
    </p:spTree>
    <p:extLst>
      <p:ext uri="{BB962C8B-B14F-4D97-AF65-F5344CB8AC3E}">
        <p14:creationId xmlns:p14="http://schemas.microsoft.com/office/powerpoint/2010/main" val="3475343383"/>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Rapidly Respond to Alarms and Incidents</a:t>
            </a:r>
          </a:p>
        </p:txBody>
      </p:sp>
      <p:sp>
        <p:nvSpPr>
          <p:cNvPr id="7" name="Footer Placeholder 6"/>
          <p:cNvSpPr>
            <a:spLocks noGrp="1"/>
          </p:cNvSpPr>
          <p:nvPr>
            <p:ph type="ftr" sz="quarter" idx="11"/>
          </p:nvPr>
        </p:nvSpPr>
        <p:spPr/>
        <p:txBody>
          <a:bodyPr/>
          <a:lstStyle/>
          <a:p>
            <a:r>
              <a:rPr lang="fr-FR"/>
              <a:t>│   COMPANY CONFIDENTIAL  </a:t>
            </a:r>
            <a:endParaRPr lang="en-CA" sz="800" dirty="0"/>
          </a:p>
        </p:txBody>
      </p:sp>
      <p:sp>
        <p:nvSpPr>
          <p:cNvPr id="8" name="Slide Number Placeholder 7"/>
          <p:cNvSpPr>
            <a:spLocks noGrp="1"/>
          </p:cNvSpPr>
          <p:nvPr>
            <p:ph type="sldNum" sz="quarter" idx="12"/>
          </p:nvPr>
        </p:nvSpPr>
        <p:spPr/>
        <p:txBody>
          <a:bodyPr/>
          <a:lstStyle/>
          <a:p>
            <a:fld id="{0B6352C0-A9CA-B545-A438-FD1342207464}" type="slidenum">
              <a:rPr lang="en-CA" noProof="0" smtClean="0"/>
              <a:pPr/>
              <a:t>9</a:t>
            </a:fld>
            <a:endParaRPr lang="en-CA" noProof="0" dirty="0"/>
          </a:p>
        </p:txBody>
      </p:sp>
      <p:sp>
        <p:nvSpPr>
          <p:cNvPr id="10" name="Espace réservé du contenu 12"/>
          <p:cNvSpPr txBox="1">
            <a:spLocks/>
          </p:cNvSpPr>
          <p:nvPr/>
        </p:nvSpPr>
        <p:spPr>
          <a:xfrm>
            <a:off x="381000" y="1276350"/>
            <a:ext cx="4343400" cy="1371600"/>
          </a:xfrm>
          <a:prstGeom prst="rect">
            <a:avLst/>
          </a:prstGeom>
        </p:spPr>
        <p:txBody>
          <a:bodyPr vert="horz" lIns="91440" tIns="45720" rIns="91440" bIns="45720" rtlCol="0">
            <a:noAutofit/>
          </a:bodyPr>
          <a:lstStyle>
            <a:defPPr>
              <a:defRPr lang="fr-FR"/>
            </a:defPPr>
            <a:lvl1pPr marL="182880" indent="-182880">
              <a:spcBef>
                <a:spcPts val="1000"/>
              </a:spcBef>
              <a:spcAft>
                <a:spcPts val="400"/>
              </a:spcAft>
              <a:buFont typeface="Arial"/>
              <a:buChar char="•"/>
              <a:defRPr sz="1600" b="1" i="0" cap="all">
                <a:solidFill>
                  <a:schemeClr val="tx2"/>
                </a:solidFill>
                <a:latin typeface="Segoe UI"/>
                <a:cs typeface="Segoe UI"/>
              </a:defRPr>
            </a:lvl1pPr>
            <a:lvl2pPr marL="182880" indent="-182880">
              <a:spcBef>
                <a:spcPts val="0"/>
              </a:spcBef>
              <a:spcAft>
                <a:spcPts val="600"/>
              </a:spcAft>
              <a:buFont typeface="Arial"/>
              <a:buChar char="•"/>
              <a:defRPr sz="1600" b="1" i="0">
                <a:solidFill>
                  <a:schemeClr val="accent6"/>
                </a:solidFill>
                <a:latin typeface="Segoe UI"/>
                <a:cs typeface="Segoe UI"/>
              </a:defRPr>
            </a:lvl2pPr>
            <a:lvl3pPr marL="0" lvl="2" indent="0">
              <a:spcBef>
                <a:spcPts val="0"/>
              </a:spcBef>
              <a:spcAft>
                <a:spcPts val="300"/>
              </a:spcAft>
              <a:buClr>
                <a:schemeClr val="accent6"/>
              </a:buClr>
              <a:buFont typeface="Arial"/>
              <a:buNone/>
              <a:defRPr sz="1600">
                <a:solidFill>
                  <a:schemeClr val="tx2"/>
                </a:solidFill>
                <a:latin typeface="+mj-lt"/>
                <a:cs typeface="Segoe UI"/>
              </a:defRPr>
            </a:lvl3pPr>
            <a:lvl4pPr marL="365760" indent="-182880">
              <a:spcBef>
                <a:spcPts val="0"/>
              </a:spcBef>
              <a:spcAft>
                <a:spcPts val="300"/>
              </a:spcAft>
              <a:buClr>
                <a:schemeClr val="tx2"/>
              </a:buClr>
              <a:buFont typeface="Arial"/>
              <a:buChar char="•"/>
              <a:defRPr sz="1600">
                <a:solidFill>
                  <a:schemeClr val="tx2"/>
                </a:solidFill>
                <a:latin typeface="Segoe UI"/>
                <a:cs typeface="Segoe UI"/>
              </a:defRPr>
            </a:lvl4pPr>
            <a:lvl5pPr marL="548640" indent="-182880">
              <a:spcBef>
                <a:spcPts val="0"/>
              </a:spcBef>
              <a:spcAft>
                <a:spcPts val="300"/>
              </a:spcAft>
              <a:buClr>
                <a:schemeClr val="tx2"/>
              </a:buClr>
              <a:buSzPct val="100000"/>
              <a:buFont typeface="Lucida Grande"/>
              <a:buChar char="∘"/>
              <a:defRPr sz="1600" spc="0" baseline="0">
                <a:solidFill>
                  <a:schemeClr val="tx2"/>
                </a:solidFill>
                <a:latin typeface="Segoe UI"/>
                <a:cs typeface="Segoe UI"/>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2">
              <a:spcAft>
                <a:spcPts val="800"/>
              </a:spcAft>
              <a:buClr>
                <a:srgbClr val="0073B0"/>
              </a:buClr>
            </a:pPr>
            <a:r>
              <a:rPr lang="ja-JP" altLang="en-US" dirty="0"/>
              <a:t>すべてのアラームのリンクされたデバイスを</a:t>
            </a:r>
            <a:r>
              <a:rPr lang="en-US" altLang="ja-JP" dirty="0"/>
              <a:t>Plan Manager</a:t>
            </a:r>
            <a:r>
              <a:rPr lang="ja-JP" altLang="en-US" dirty="0"/>
              <a:t>に直接通知</a:t>
            </a:r>
            <a:br>
              <a:rPr lang="en-US" dirty="0"/>
            </a:br>
            <a:endParaRPr lang="en-US" sz="600" dirty="0"/>
          </a:p>
          <a:p>
            <a:pPr marL="285750" lvl="2" indent="-285750">
              <a:spcAft>
                <a:spcPts val="800"/>
              </a:spcAft>
              <a:buClr>
                <a:srgbClr val="0073B0"/>
              </a:buClr>
              <a:buFont typeface="Wingdings" pitchFamily="2" charset="2"/>
              <a:buChar char="§"/>
            </a:pPr>
            <a:r>
              <a:rPr lang="ja-JP" altLang="en-US" sz="1400" dirty="0"/>
              <a:t>アラームが発生したサイトを表示する</a:t>
            </a:r>
            <a:endParaRPr lang="en-US" sz="1400" dirty="0"/>
          </a:p>
          <a:p>
            <a:pPr marL="285750" lvl="2" indent="-285750">
              <a:spcAft>
                <a:spcPts val="800"/>
              </a:spcAft>
              <a:buClr>
                <a:srgbClr val="0073B0"/>
              </a:buClr>
              <a:buFont typeface="Wingdings" pitchFamily="2" charset="2"/>
              <a:buChar char="§"/>
            </a:pPr>
            <a:r>
              <a:rPr lang="ja-JP" altLang="en-US" sz="1400" dirty="0"/>
              <a:t>マップから直接アラームを確認する</a:t>
            </a:r>
            <a:endParaRPr lang="en-US" sz="1400" dirty="0"/>
          </a:p>
          <a:p>
            <a:pPr lvl="2">
              <a:spcAft>
                <a:spcPts val="800"/>
              </a:spcAft>
              <a:buClr>
                <a:srgbClr val="0073B0"/>
              </a:buClr>
            </a:pPr>
            <a:endParaRPr lang="en-US" dirty="0">
              <a:solidFill>
                <a:srgbClr val="717272"/>
              </a:solidFill>
            </a:endParaRPr>
          </a:p>
          <a:p>
            <a:pPr lvl="2">
              <a:spcAft>
                <a:spcPts val="800"/>
              </a:spcAft>
              <a:buClr>
                <a:srgbClr val="0073B0"/>
              </a:buClr>
            </a:pPr>
            <a:endParaRPr lang="en-US" dirty="0"/>
          </a:p>
          <a:p>
            <a:pPr lvl="2">
              <a:spcAft>
                <a:spcPts val="800"/>
              </a:spcAft>
              <a:buClr>
                <a:srgbClr val="0073B0"/>
              </a:buClr>
            </a:pPr>
            <a:endParaRPr lang="en-US" dirty="0"/>
          </a:p>
          <a:p>
            <a:pPr lvl="2">
              <a:spcAft>
                <a:spcPts val="800"/>
              </a:spcAft>
              <a:buClr>
                <a:srgbClr val="0073B0"/>
              </a:buClr>
            </a:pPr>
            <a:endParaRPr lang="fr-FR" dirty="0"/>
          </a:p>
        </p:txBody>
      </p:sp>
      <p:sp>
        <p:nvSpPr>
          <p:cNvPr id="12" name="Espace réservé du contenu 12"/>
          <p:cNvSpPr txBox="1">
            <a:spLocks/>
          </p:cNvSpPr>
          <p:nvPr/>
        </p:nvSpPr>
        <p:spPr>
          <a:xfrm>
            <a:off x="409575" y="2876550"/>
            <a:ext cx="4343400" cy="1371600"/>
          </a:xfrm>
          <a:prstGeom prst="rect">
            <a:avLst/>
          </a:prstGeom>
        </p:spPr>
        <p:txBody>
          <a:bodyPr vert="horz" lIns="91440" tIns="45720" rIns="91440" bIns="45720" rtlCol="0">
            <a:noAutofit/>
          </a:bodyPr>
          <a:lstStyle>
            <a:defPPr>
              <a:defRPr lang="fr-FR"/>
            </a:defPPr>
            <a:lvl1pPr marL="182880" indent="-182880">
              <a:spcBef>
                <a:spcPts val="1000"/>
              </a:spcBef>
              <a:spcAft>
                <a:spcPts val="400"/>
              </a:spcAft>
              <a:buFont typeface="Arial"/>
              <a:buChar char="•"/>
              <a:defRPr sz="1600" b="1" i="0" cap="all">
                <a:solidFill>
                  <a:schemeClr val="tx2"/>
                </a:solidFill>
                <a:latin typeface="Segoe UI"/>
                <a:cs typeface="Segoe UI"/>
              </a:defRPr>
            </a:lvl1pPr>
            <a:lvl2pPr marL="182880" indent="-182880">
              <a:spcBef>
                <a:spcPts val="0"/>
              </a:spcBef>
              <a:spcAft>
                <a:spcPts val="600"/>
              </a:spcAft>
              <a:buFont typeface="Arial"/>
              <a:buChar char="•"/>
              <a:defRPr sz="1600" b="1" i="0">
                <a:solidFill>
                  <a:schemeClr val="accent6"/>
                </a:solidFill>
                <a:latin typeface="Segoe UI"/>
                <a:cs typeface="Segoe UI"/>
              </a:defRPr>
            </a:lvl2pPr>
            <a:lvl3pPr marL="0" lvl="2" indent="0">
              <a:spcBef>
                <a:spcPts val="0"/>
              </a:spcBef>
              <a:spcAft>
                <a:spcPts val="300"/>
              </a:spcAft>
              <a:buClr>
                <a:schemeClr val="accent6"/>
              </a:buClr>
              <a:buFont typeface="Arial"/>
              <a:buNone/>
              <a:defRPr sz="1600">
                <a:solidFill>
                  <a:schemeClr val="tx2"/>
                </a:solidFill>
                <a:latin typeface="+mj-lt"/>
                <a:cs typeface="Segoe UI"/>
              </a:defRPr>
            </a:lvl3pPr>
            <a:lvl4pPr marL="365760" indent="-182880">
              <a:spcBef>
                <a:spcPts val="0"/>
              </a:spcBef>
              <a:spcAft>
                <a:spcPts val="300"/>
              </a:spcAft>
              <a:buClr>
                <a:schemeClr val="tx2"/>
              </a:buClr>
              <a:buFont typeface="Arial"/>
              <a:buChar char="•"/>
              <a:defRPr sz="1600">
                <a:solidFill>
                  <a:schemeClr val="tx2"/>
                </a:solidFill>
                <a:latin typeface="Segoe UI"/>
                <a:cs typeface="Segoe UI"/>
              </a:defRPr>
            </a:lvl4pPr>
            <a:lvl5pPr marL="548640" indent="-182880">
              <a:spcBef>
                <a:spcPts val="0"/>
              </a:spcBef>
              <a:spcAft>
                <a:spcPts val="300"/>
              </a:spcAft>
              <a:buClr>
                <a:schemeClr val="tx2"/>
              </a:buClr>
              <a:buSzPct val="100000"/>
              <a:buFont typeface="Lucida Grande"/>
              <a:buChar char="∘"/>
              <a:defRPr sz="1600" spc="0" baseline="0">
                <a:solidFill>
                  <a:schemeClr val="tx2"/>
                </a:solidFill>
                <a:latin typeface="Segoe UI"/>
                <a:cs typeface="Segoe UI"/>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2">
              <a:spcAft>
                <a:spcPts val="800"/>
              </a:spcAft>
              <a:buClr>
                <a:srgbClr val="0073B0"/>
              </a:buClr>
            </a:pPr>
            <a:r>
              <a:rPr lang="ja-JP" altLang="en-US" dirty="0"/>
              <a:t>セキュリティ環境の状態の変化を即時に警告</a:t>
            </a:r>
            <a:br>
              <a:rPr lang="en-US" dirty="0"/>
            </a:br>
            <a:endParaRPr lang="en-US" sz="600" dirty="0"/>
          </a:p>
          <a:p>
            <a:pPr marL="285750" lvl="2" indent="-285750">
              <a:spcAft>
                <a:spcPts val="800"/>
              </a:spcAft>
              <a:buClr>
                <a:srgbClr val="0073B0"/>
              </a:buClr>
              <a:buFont typeface="Wingdings" pitchFamily="2" charset="2"/>
              <a:buChar char="§"/>
            </a:pPr>
            <a:r>
              <a:rPr lang="ja-JP" altLang="en-US" sz="1400" dirty="0"/>
              <a:t>イベントが発生したときのオブジェクト状態の動的変化（アイコン、色、透明度レベルおよび</a:t>
            </a:r>
            <a:r>
              <a:rPr lang="en-US" altLang="ja-JP" sz="1400" dirty="0"/>
              <a:t>/</a:t>
            </a:r>
            <a:r>
              <a:rPr lang="ja-JP" altLang="en-US" sz="1400" dirty="0"/>
              <a:t>または点滅速度の変更）</a:t>
            </a:r>
            <a:endParaRPr lang="en-US" dirty="0">
              <a:solidFill>
                <a:srgbClr val="717272"/>
              </a:solidFill>
            </a:endParaRPr>
          </a:p>
          <a:p>
            <a:pPr lvl="2">
              <a:spcAft>
                <a:spcPts val="800"/>
              </a:spcAft>
              <a:buClr>
                <a:srgbClr val="0073B0"/>
              </a:buClr>
            </a:pPr>
            <a:endParaRPr lang="en-US" dirty="0"/>
          </a:p>
          <a:p>
            <a:pPr lvl="2">
              <a:spcAft>
                <a:spcPts val="800"/>
              </a:spcAft>
              <a:buClr>
                <a:srgbClr val="0073B0"/>
              </a:buClr>
            </a:pPr>
            <a:endParaRPr lang="en-US" dirty="0"/>
          </a:p>
          <a:p>
            <a:pPr lvl="2">
              <a:spcAft>
                <a:spcPts val="800"/>
              </a:spcAft>
              <a:buClr>
                <a:srgbClr val="0073B0"/>
              </a:buClr>
            </a:pPr>
            <a:endParaRPr lang="fr-FR" dirty="0"/>
          </a:p>
        </p:txBody>
      </p:sp>
      <p:pic>
        <p:nvPicPr>
          <p:cNvPr id="11" name="Picture 10"/>
          <p:cNvPicPr>
            <a:picLocks noChangeAspect="1"/>
          </p:cNvPicPr>
          <p:nvPr/>
        </p:nvPicPr>
        <p:blipFill>
          <a:blip r:embed="rId3"/>
          <a:stretch>
            <a:fillRect/>
          </a:stretch>
        </p:blipFill>
        <p:spPr>
          <a:xfrm>
            <a:off x="5029200" y="1200150"/>
            <a:ext cx="3571370" cy="2895600"/>
          </a:xfrm>
          <a:prstGeom prst="rect">
            <a:avLst/>
          </a:prstGeom>
          <a:ln>
            <a:solidFill>
              <a:schemeClr val="accent1"/>
            </a:solidFill>
          </a:ln>
          <a:effectLst/>
          <a:scene3d>
            <a:camera prst="perspectiveHeroicExtremeLeftFacing"/>
            <a:lightRig rig="threePt" dir="t"/>
          </a:scene3d>
        </p:spPr>
      </p:pic>
    </p:spTree>
    <p:extLst>
      <p:ext uri="{BB962C8B-B14F-4D97-AF65-F5344CB8AC3E}">
        <p14:creationId xmlns:p14="http://schemas.microsoft.com/office/powerpoint/2010/main" val="4144706158"/>
      </p:ext>
    </p:extLst>
  </p:cSld>
  <p:clrMapOvr>
    <a:masterClrMapping/>
  </p:clrMapOvr>
  <p:transition spd="slow">
    <p:push/>
  </p:transition>
</p:sld>
</file>

<file path=ppt/theme/theme1.xml><?xml version="1.0" encoding="utf-8"?>
<a:theme xmlns:a="http://schemas.openxmlformats.org/drawingml/2006/main" name="2013-03-PlanManager">
  <a:themeElements>
    <a:clrScheme name="Genetec 2">
      <a:dk1>
        <a:sysClr val="windowText" lastClr="000000"/>
      </a:dk1>
      <a:lt1>
        <a:sysClr val="window" lastClr="FFFFFF"/>
      </a:lt1>
      <a:dk2>
        <a:srgbClr val="717272"/>
      </a:dk2>
      <a:lt2>
        <a:srgbClr val="8CB8C6"/>
      </a:lt2>
      <a:accent1>
        <a:srgbClr val="00A2D8"/>
      </a:accent1>
      <a:accent2>
        <a:srgbClr val="00B2A9"/>
      </a:accent2>
      <a:accent3>
        <a:srgbClr val="DE4561"/>
      </a:accent3>
      <a:accent4>
        <a:srgbClr val="F0AB00"/>
      </a:accent4>
      <a:accent5>
        <a:srgbClr val="A2AD00"/>
      </a:accent5>
      <a:accent6>
        <a:srgbClr val="0073B0"/>
      </a:accent6>
      <a:hlink>
        <a:srgbClr val="0073B0"/>
      </a:hlink>
      <a:folHlink>
        <a:srgbClr val="9A9B9C"/>
      </a:folHlink>
    </a:clrScheme>
    <a:fontScheme name="Genetec">
      <a:majorFont>
        <a:latin typeface="Segoe UI Light"/>
        <a:ea typeface=""/>
        <a:cs typeface=""/>
      </a:majorFont>
      <a:minorFont>
        <a:latin typeface="Segoe UI"/>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cap="flat" cmpd="sng" algn="ctr">
          <a:solidFill>
            <a:schemeClr val="accent3"/>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spcAft>
            <a:spcPts val="600"/>
          </a:spcAft>
          <a:defRPr sz="1600" dirty="0" err="1" smtClean="0">
            <a:solidFill>
              <a:schemeClr val="tx2"/>
            </a:solidFill>
            <a:cs typeface="Segoe Light"/>
          </a:defRPr>
        </a:defPPr>
      </a:lstStyle>
    </a:tx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BC9527A37A37F4E8048DC30E3FC5F19" ma:contentTypeVersion="41" ma:contentTypeDescription="Create a new document." ma:contentTypeScope="" ma:versionID="913d2075170f06aac0abe485fd2e281b">
  <xsd:schema xmlns:xsd="http://www.w3.org/2001/XMLSchema" xmlns:xs="http://www.w3.org/2001/XMLSchema" xmlns:p="http://schemas.microsoft.com/office/2006/metadata/properties" xmlns:ns1="http://schemas.microsoft.com/sharepoint/v3" xmlns:ns2="d0e4603c-b046-42a5-b077-62e1ffbcd22c" xmlns:ns3="53dc5e43-6b95-4608-9cb8-6f8186f80a79" targetNamespace="http://schemas.microsoft.com/office/2006/metadata/properties" ma:root="true" ma:fieldsID="a15fb195c049f297f26ca42da4e1a699" ns1:_="" ns2:_="" ns3:_="">
    <xsd:import namespace="http://schemas.microsoft.com/sharepoint/v3"/>
    <xsd:import namespace="d0e4603c-b046-42a5-b077-62e1ffbcd22c"/>
    <xsd:import namespace="53dc5e43-6b95-4608-9cb8-6f8186f80a79"/>
    <xsd:element name="properties">
      <xsd:complexType>
        <xsd:sequence>
          <xsd:element name="documentManagement">
            <xsd:complexType>
              <xsd:all>
                <xsd:element ref="ns2:Language"/>
                <xsd:element ref="ns3:TaxKeywordTaxHTField" minOccurs="0"/>
                <xsd:element ref="ns3:TaxCatchAll" minOccurs="0"/>
                <xsd:element ref="ns1:AverageRating" minOccurs="0"/>
                <xsd:element ref="ns1:RatingCount" minOccurs="0"/>
                <xsd:element ref="ns1:RatedBy" minOccurs="0"/>
                <xsd:element ref="ns1:Ratings" minOccurs="0"/>
                <xsd:element ref="ns1:LikesCount" minOccurs="0"/>
                <xsd:element ref="ns1:LikedBy" minOccurs="0"/>
                <xsd:element ref="ns3:SharedWithUsers" minOccurs="0"/>
                <xsd:element ref="ns3:SharedWithDetails" minOccurs="0"/>
                <xsd:element ref="ns2:FileDescription" minOccurs="0"/>
                <xsd:element ref="ns2:dc1924cb560745fab0c684ff024a1dda" minOccurs="0"/>
                <xsd:element ref="ns2:dd43724f7f0b4ee498691a170b1a48e5" minOccurs="0"/>
                <xsd:element ref="ns2:g2a71dd3cc4949bdbba738b2057a5b9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2" nillable="true" ma:displayName="Rating (0-5)" ma:decimals="2" ma:description="Average value of all the ratings that have been submitted" ma:internalName="AverageRating" ma:readOnly="true">
      <xsd:simpleType>
        <xsd:restriction base="dms:Number"/>
      </xsd:simpleType>
    </xsd:element>
    <xsd:element name="RatingCount" ma:index="13" nillable="true" ma:displayName="Number of Ratings" ma:decimals="0" ma:description="Number of ratings submitted" ma:internalName="RatingCount" ma:readOnly="true">
      <xsd:simpleType>
        <xsd:restriction base="dms:Number"/>
      </xsd:simpleType>
    </xsd:element>
    <xsd:element name="RatedBy" ma:index="14"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5" nillable="true" ma:displayName="User ratings" ma:description="User ratings for the item" ma:hidden="true" ma:internalName="Ratings">
      <xsd:simpleType>
        <xsd:restriction base="dms:Note"/>
      </xsd:simpleType>
    </xsd:element>
    <xsd:element name="LikesCount" ma:index="16" nillable="true" ma:displayName="Number of Likes" ma:internalName="LikesCount">
      <xsd:simpleType>
        <xsd:restriction base="dms:Unknown"/>
      </xsd:simpleType>
    </xsd:element>
    <xsd:element name="LikedBy" ma:index="17"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0e4603c-b046-42a5-b077-62e1ffbcd22c" elementFormDefault="qualified">
    <xsd:import namespace="http://schemas.microsoft.com/office/2006/documentManagement/types"/>
    <xsd:import namespace="http://schemas.microsoft.com/office/infopath/2007/PartnerControls"/>
    <xsd:element name="Language" ma:index="8" ma:displayName="Language" ma:default="EN" ma:description="Document Language" ma:format="Dropdown" ma:indexed="true" ma:internalName="Language">
      <xsd:simpleType>
        <xsd:restriction base="dms:Choice">
          <xsd:enumeration value="EN"/>
          <xsd:enumeration value="FR"/>
          <xsd:enumeration value="ES"/>
          <xsd:enumeration value="DE"/>
          <xsd:enumeration value="IT"/>
          <xsd:enumeration value="KO"/>
          <xsd:enumeration value="BR"/>
          <xsd:enumeration value="PT"/>
          <xsd:enumeration value="PL"/>
          <xsd:enumeration value="AB"/>
        </xsd:restriction>
      </xsd:simpleType>
    </xsd:element>
    <xsd:element name="FileDescription" ma:index="20" nillable="true" ma:displayName="File Description" ma:description="A short file description." ma:internalName="FileDescription">
      <xsd:simpleType>
        <xsd:restriction base="dms:Note">
          <xsd:maxLength value="255"/>
        </xsd:restriction>
      </xsd:simpleType>
    </xsd:element>
    <xsd:element name="dc1924cb560745fab0c684ff024a1dda" ma:index="22" nillable="true" ma:taxonomy="true" ma:internalName="dc1924cb560745fab0c684ff024a1dda" ma:taxonomyFieldName="DocumentProduct" ma:displayName="Product Tags" ma:readOnly="false" ma:default="" ma:fieldId="{dc1924cb-5607-45fa-b0c6-84ff024a1dda}" ma:taxonomyMulti="true" ma:sspId="515916e8-9fa0-4175-bad4-bae1e4e5fd61" ma:termSetId="b9521e46-69ab-42d8-9377-a3008f0255b4" ma:anchorId="00000000-0000-0000-0000-000000000000" ma:open="false" ma:isKeyword="false">
      <xsd:complexType>
        <xsd:sequence>
          <xsd:element ref="pc:Terms" minOccurs="0" maxOccurs="1"/>
        </xsd:sequence>
      </xsd:complexType>
    </xsd:element>
    <xsd:element name="dd43724f7f0b4ee498691a170b1a48e5" ma:index="24" ma:taxonomy="true" ma:internalName="dd43724f7f0b4ee498691a170b1a48e5" ma:taxonomyFieldName="DocumentCategory" ma:displayName="Category" ma:readOnly="false" ma:default="" ma:fieldId="{dd43724f-7f0b-4ee4-9869-1a170b1a48e5}" ma:taxonomyMulti="true" ma:sspId="515916e8-9fa0-4175-bad4-bae1e4e5fd61" ma:termSetId="f6ef2262-9193-43cc-b6d9-a59a07f154f1" ma:anchorId="00000000-0000-0000-0000-000000000000" ma:open="false" ma:isKeyword="false">
      <xsd:complexType>
        <xsd:sequence>
          <xsd:element ref="pc:Terms" minOccurs="0" maxOccurs="1"/>
        </xsd:sequence>
      </xsd:complexType>
    </xsd:element>
    <xsd:element name="g2a71dd3cc4949bdbba738b2057a5b9e" ma:index="26" nillable="true" ma:taxonomy="true" ma:internalName="g2a71dd3cc4949bdbba738b2057a5b9e" ma:taxonomyFieldName="DocumentVersion" ma:displayName="Product Version" ma:readOnly="false" ma:default="" ma:fieldId="{02a71dd3-cc49-49bd-bba7-38b2057a5b9e}" ma:taxonomyMulti="true" ma:sspId="515916e8-9fa0-4175-bad4-bae1e4e5fd61" ma:termSetId="579edf0d-4d0c-4f30-b85a-64e6d284d49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3dc5e43-6b95-4608-9cb8-6f8186f80a79" elementFormDefault="qualified">
    <xsd:import namespace="http://schemas.microsoft.com/office/2006/documentManagement/types"/>
    <xsd:import namespace="http://schemas.microsoft.com/office/infopath/2007/PartnerControls"/>
    <xsd:element name="TaxKeywordTaxHTField" ma:index="10" nillable="true" ma:taxonomy="true" ma:internalName="TaxKeywordTaxHTField" ma:taxonomyFieldName="TaxKeyword" ma:displayName="Enterprise Keywords" ma:fieldId="{23f27201-bee3-471e-b2e7-b64fd8b7ca38}" ma:taxonomyMulti="true" ma:sspId="515916e8-9fa0-4175-bad4-bae1e4e5fd61" ma:termSetId="00000000-0000-0000-0000-000000000000" ma:anchorId="00000000-0000-0000-0000-000000000000" ma:open="true" ma:isKeyword="true">
      <xsd:complexType>
        <xsd:sequence>
          <xsd:element ref="pc:Terms" minOccurs="0" maxOccurs="1"/>
        </xsd:sequence>
      </xsd:complexType>
    </xsd:element>
    <xsd:element name="TaxCatchAll" ma:index="11" nillable="true" ma:displayName="Taxonomy Catch All Column" ma:description="" ma:hidden="true" ma:list="{2757664f-060a-46ce-b55f-f1f3e987544f}" ma:internalName="TaxCatchAll" ma:showField="CatchAllData" ma:web="53dc5e43-6b95-4608-9cb8-6f8186f80a7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d0e4603c-b046-42a5-b077-62e1ffbcd22c">EN</Language>
    <TaxCatchAll xmlns="53dc5e43-6b95-4608-9cb8-6f8186f80a79">
      <Value>41</Value>
      <Value>143</Value>
      <Value>120</Value>
    </TaxCatchAll>
    <LikesCount xmlns="http://schemas.microsoft.com/sharepoint/v3" xsi:nil="true"/>
    <Ratings xmlns="http://schemas.microsoft.com/sharepoint/v3" xsi:nil="true"/>
    <LikedBy xmlns="http://schemas.microsoft.com/sharepoint/v3">
      <UserInfo>
        <DisplayName/>
        <AccountId xsi:nil="true"/>
        <AccountType/>
      </UserInfo>
    </LikedBy>
    <FileDescription xmlns="d0e4603c-b046-42a5-b077-62e1ffbcd22c">Product Presentation</FileDescription>
    <dd43724f7f0b4ee498691a170b1a48e5 xmlns="d0e4603c-b046-42a5-b077-62e1ffbcd22c">
      <Terms xmlns="http://schemas.microsoft.com/office/infopath/2007/PartnerControls">
        <TermInfo xmlns="http://schemas.microsoft.com/office/infopath/2007/PartnerControls">
          <TermName xmlns="http://schemas.microsoft.com/office/infopath/2007/PartnerControls">Presentations</TermName>
          <TermId xmlns="http://schemas.microsoft.com/office/infopath/2007/PartnerControls">c03f3290-2a7f-47d8-b461-d790e4b8845f</TermId>
        </TermInfo>
      </Terms>
    </dd43724f7f0b4ee498691a170b1a48e5>
    <g2a71dd3cc4949bdbba738b2057a5b9e xmlns="d0e4603c-b046-42a5-b077-62e1ffbcd22c">
      <Terms xmlns="http://schemas.microsoft.com/office/infopath/2007/PartnerControls">
        <TermInfo xmlns="http://schemas.microsoft.com/office/infopath/2007/PartnerControls">
          <TermName xmlns="http://schemas.microsoft.com/office/infopath/2007/PartnerControls">10.2</TermName>
          <TermId xmlns="http://schemas.microsoft.com/office/infopath/2007/PartnerControls">e40c3b6a-d8d0-454e-86f0-adc3969dff9b</TermId>
        </TermInfo>
      </Terms>
    </g2a71dd3cc4949bdbba738b2057a5b9e>
    <TaxKeywordTaxHTField xmlns="53dc5e43-6b95-4608-9cb8-6f8186f80a79">
      <Terms xmlns="http://schemas.microsoft.com/office/infopath/2007/PartnerControls"/>
    </TaxKeywordTaxHTField>
    <dc1924cb560745fab0c684ff024a1dda xmlns="d0e4603c-b046-42a5-b077-62e1ffbcd22c">
      <Terms xmlns="http://schemas.microsoft.com/office/infopath/2007/PartnerControls">
        <TermInfo xmlns="http://schemas.microsoft.com/office/infopath/2007/PartnerControls">
          <TermName xmlns="http://schemas.microsoft.com/office/infopath/2007/PartnerControls">Plan Manager</TermName>
          <TermId xmlns="http://schemas.microsoft.com/office/infopath/2007/PartnerControls">deeca61f-d2a9-4829-868b-367d0e08c12f</TermId>
        </TermInfo>
      </Terms>
    </dc1924cb560745fab0c684ff024a1dda>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2110509B-0534-41AB-ADC8-FE16CAF1EBD0}">
  <ds:schemaRefs>
    <ds:schemaRef ds:uri="http://schemas.microsoft.com/sharepoint/v3/contenttype/forms"/>
  </ds:schemaRefs>
</ds:datastoreItem>
</file>

<file path=customXml/itemProps2.xml><?xml version="1.0" encoding="utf-8"?>
<ds:datastoreItem xmlns:ds="http://schemas.openxmlformats.org/officeDocument/2006/customXml" ds:itemID="{C05174CF-3936-43CE-B347-CEA1C0A037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0e4603c-b046-42a5-b077-62e1ffbcd22c"/>
    <ds:schemaRef ds:uri="53dc5e43-6b95-4608-9cb8-6f8186f80a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9BBC8D-B019-4413-9E34-2B482859D6AE}">
  <ds:schemaRefs>
    <ds:schemaRef ds:uri="http://schemas.microsoft.com/office/infopath/2007/PartnerControls"/>
    <ds:schemaRef ds:uri="http://purl.org/dc/terms/"/>
    <ds:schemaRef ds:uri="http://purl.org/dc/dcmitype/"/>
    <ds:schemaRef ds:uri="http://schemas.openxmlformats.org/package/2006/metadata/core-properties"/>
    <ds:schemaRef ds:uri="http://schemas.microsoft.com/office/2006/metadata/properties"/>
    <ds:schemaRef ds:uri="http://purl.org/dc/elements/1.1/"/>
    <ds:schemaRef ds:uri="53dc5e43-6b95-4608-9cb8-6f8186f80a79"/>
    <ds:schemaRef ds:uri="http://schemas.microsoft.com/office/2006/documentManagement/types"/>
    <ds:schemaRef ds:uri="d0e4603c-b046-42a5-b077-62e1ffbcd22c"/>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2013-03-PlanManager</Template>
  <TotalTime>1782</TotalTime>
  <Words>802</Words>
  <Application>Microsoft Office PowerPoint</Application>
  <PresentationFormat>画面に合わせる (16:9)</PresentationFormat>
  <Paragraphs>201</Paragraphs>
  <Slides>14</Slides>
  <Notes>8</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14</vt:i4>
      </vt:variant>
    </vt:vector>
  </HeadingPairs>
  <TitlesOfParts>
    <vt:vector size="25" baseType="lpstr">
      <vt:lpstr>Lucida Grande</vt:lpstr>
      <vt:lpstr>Segoe</vt:lpstr>
      <vt:lpstr>Segoe Light</vt:lpstr>
      <vt:lpstr>Segoe Semibold</vt:lpstr>
      <vt:lpstr>Arial</vt:lpstr>
      <vt:lpstr>Calibri</vt:lpstr>
      <vt:lpstr>Segoe UI</vt:lpstr>
      <vt:lpstr>Segoe UI Light</vt:lpstr>
      <vt:lpstr>Segoe UI Semibold</vt:lpstr>
      <vt:lpstr>Wingdings</vt:lpstr>
      <vt:lpstr>2013-03-PlanManager</vt:lpstr>
      <vt:lpstr>Plan Manager 10.2 Product Presentation</vt:lpstr>
      <vt:lpstr>Genetec at a Glance</vt:lpstr>
      <vt:lpstr>Change the Way Your Department Operates</vt:lpstr>
      <vt:lpstr>Plan Manager is an Interactive Mapping System Available for Security Center</vt:lpstr>
      <vt:lpstr>Key Vertical Markets</vt:lpstr>
      <vt:lpstr>Visualize Your Security Environment</vt:lpstr>
      <vt:lpstr>Dynamic Map Navigation</vt:lpstr>
      <vt:lpstr>Integrate All Security Devices &amp; Operational Tasks</vt:lpstr>
      <vt:lpstr>Rapidly Respond to Alarms and Incidents</vt:lpstr>
      <vt:lpstr>Intuitive Functionality </vt:lpstr>
      <vt:lpstr>PowerPoint プレゼンテーション</vt:lpstr>
      <vt:lpstr>System Architecture</vt:lpstr>
      <vt:lpstr>Unified Mapping System</vt:lpstr>
      <vt:lpstr>Map Designer</vt:lpstr>
    </vt:vector>
  </TitlesOfParts>
  <Company>Genetec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Manager 10.2 Presentation</dc:title>
  <dc:creator>Erick Ceresato</dc:creator>
  <cp:keywords/>
  <cp:lastModifiedBy>javatel</cp:lastModifiedBy>
  <cp:revision>38</cp:revision>
  <dcterms:created xsi:type="dcterms:W3CDTF">2013-03-25T20:49:23Z</dcterms:created>
  <dcterms:modified xsi:type="dcterms:W3CDTF">2016-11-10T21:44:12Z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0x0101005BC9527A37A37F4E8048DC30E3FC5F19</vt:lpwstr>
  </property>
  <property fmtid="{D5CDD505-2E9C-101B-9397-08002B2CF9AE}" pid="3" name="Confidentiality">
    <vt:lpwstr>184;#Public|79632e63-ef9a-44f7-b3fa-7656e94e9245</vt:lpwstr>
  </property>
  <property fmtid="{D5CDD505-2E9C-101B-9397-08002B2CF9AE}" pid="4" name="Order">
    <vt:r8>167000</vt:r8>
  </property>
  <property fmtid="{D5CDD505-2E9C-101B-9397-08002B2CF9AE}" pid="5" name="TaxKeyword">
    <vt:lpwstr/>
  </property>
  <property fmtid="{D5CDD505-2E9C-101B-9397-08002B2CF9AE}" pid="6" name="DocumentVersion">
    <vt:lpwstr>143;#10.2|e40c3b6a-d8d0-454e-86f0-adc3969dff9b</vt:lpwstr>
  </property>
  <property fmtid="{D5CDD505-2E9C-101B-9397-08002B2CF9AE}" pid="7" name="DocumentProduct">
    <vt:lpwstr>120;#Plan Manager|deeca61f-d2a9-4829-868b-367d0e08c12f</vt:lpwstr>
  </property>
  <property fmtid="{D5CDD505-2E9C-101B-9397-08002B2CF9AE}" pid="8" name="DocumentCategory">
    <vt:lpwstr>41;#Presentations|c03f3290-2a7f-47d8-b461-d790e4b8845f</vt:lpwstr>
  </property>
</Properties>
</file>